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4214" r:id="rId1"/>
    <p:sldMasterId id="2147484215" r:id="rId2"/>
    <p:sldMasterId id="2147484216" r:id="rId3"/>
    <p:sldMasterId id="2147484217" r:id="rId4"/>
    <p:sldMasterId id="2147484218" r:id="rId5"/>
    <p:sldMasterId id="2147484219" r:id="rId6"/>
    <p:sldMasterId id="2147484328" r:id="rId7"/>
    <p:sldMasterId id="2147484340" r:id="rId8"/>
  </p:sldMasterIdLst>
  <p:sldIdLst>
    <p:sldId id="1818" r:id="rId9"/>
    <p:sldId id="280" r:id="rId10"/>
    <p:sldId id="275" r:id="rId11"/>
    <p:sldId id="281" r:id="rId12"/>
    <p:sldId id="282" r:id="rId13"/>
    <p:sldId id="283" r:id="rId14"/>
    <p:sldId id="284" r:id="rId15"/>
    <p:sldId id="285" r:id="rId16"/>
    <p:sldId id="286" r:id="rId17"/>
    <p:sldId id="2074" r:id="rId18"/>
    <p:sldId id="272" r:id="rId19"/>
    <p:sldId id="278" r:id="rId20"/>
    <p:sldId id="279" r:id="rId21"/>
    <p:sldId id="1838" r:id="rId22"/>
    <p:sldId id="2327" r:id="rId23"/>
    <p:sldId id="2328" r:id="rId24"/>
    <p:sldId id="2329" r:id="rId25"/>
    <p:sldId id="2330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099" r:id="rId35"/>
    <p:sldId id="862" r:id="rId36"/>
    <p:sldId id="863" r:id="rId37"/>
    <p:sldId id="871" r:id="rId38"/>
    <p:sldId id="870" r:id="rId39"/>
    <p:sldId id="869" r:id="rId40"/>
    <p:sldId id="872" r:id="rId41"/>
    <p:sldId id="873" r:id="rId42"/>
    <p:sldId id="874" r:id="rId43"/>
    <p:sldId id="389" r:id="rId44"/>
    <p:sldId id="2325" r:id="rId45"/>
    <p:sldId id="2331" r:id="rId46"/>
    <p:sldId id="541" r:id="rId47"/>
    <p:sldId id="387" r:id="rId48"/>
    <p:sldId id="1762" r:id="rId49"/>
    <p:sldId id="843" r:id="rId50"/>
  </p:sldIdLst>
  <p:sldSz cx="12192000" cy="6858000"/>
  <p:notesSz cx="10021888" cy="6888163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81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10" y="84"/>
      </p:cViewPr>
      <p:guideLst>
        <p:guide orient="horz" pos="2159"/>
        <p:guide pos="3839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8" Type="http://schemas.openxmlformats.org/officeDocument/2006/relationships/slideMaster" Target="slideMasters/slideMaster8.xml"/><Relationship Id="rId51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703B4E9-6582-4187-B431-BAF5A70F8E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33B7FE73-38AD-4D61-B53C-4979D9DEF4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77D8136-062B-44E0-A514-12667E4BC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3D528-FF62-4D88-BA0C-B11865633E7D}" type="datetimeFigureOut">
              <a:rPr lang="ko-KR" altLang="en-US" smtClean="0"/>
              <a:t>2024-11-23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3F2CAA6-5EFB-4ADB-8F9A-2899D8512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EDF6F6A-D9F1-4564-9271-CA9AC94FF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3B60D-4D3A-4213-9334-91D0FD1E19F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26888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BF2368C-965E-41C1-8117-75E862965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FC745C35-C516-4680-A4C1-59DEB33F57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51A5607-3847-42F3-8671-D25EC1C8E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3D528-FF62-4D88-BA0C-B11865633E7D}" type="datetimeFigureOut">
              <a:rPr lang="ko-KR" altLang="en-US" smtClean="0"/>
              <a:t>2024-11-23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32F54FA-9187-46F8-9816-59089F64F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CF28926-8DB4-4B01-8DAA-45E3FD2A7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3B60D-4D3A-4213-9334-91D0FD1E19F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4122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EBA03371-2136-47F2-BBB3-C47C0156FF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A48E999-C077-4A8C-9274-4BEAEC4CC2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D6A5DD2-C69C-4ECA-9B9C-AFDEC5E5B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3D528-FF62-4D88-BA0C-B11865633E7D}" type="datetimeFigureOut">
              <a:rPr lang="ko-KR" altLang="en-US" smtClean="0"/>
              <a:t>2024-11-23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A572DBA-E1AB-4D26-B1A9-2002D2781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6AAFE44-160A-4CED-89CE-7799BDC3B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3B60D-4D3A-4213-9334-91D0FD1E19F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03068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5CDFC-E84A-40F4-8744-45144E6757D3}" type="datetimeFigureOut">
              <a:rPr lang="ko-KR" altLang="en-US" smtClean="0"/>
              <a:pPr/>
              <a:t>2024-11-23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6367C-BB5B-4322-AD42-AFB6FC5A0B4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1692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5CDFC-E84A-40F4-8744-45144E6757D3}" type="datetimeFigureOut">
              <a:rPr lang="ko-KR" altLang="en-US" smtClean="0"/>
              <a:pPr/>
              <a:t>2024-11-23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6367C-BB5B-4322-AD42-AFB6FC5A0B4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516141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2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84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41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98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55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5CDFC-E84A-40F4-8744-45144E6757D3}" type="datetimeFigureOut">
              <a:rPr lang="ko-KR" altLang="en-US" smtClean="0"/>
              <a:pPr/>
              <a:t>2024-11-23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6367C-BB5B-4322-AD42-AFB6FC5A0B4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49553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5CDFC-E84A-40F4-8744-45144E6757D3}" type="datetimeFigureOut">
              <a:rPr lang="ko-KR" altLang="en-US" smtClean="0"/>
              <a:pPr/>
              <a:t>2024-11-23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6367C-BB5B-4322-AD42-AFB6FC5A0B4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520268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70" indent="0">
              <a:buNone/>
              <a:defRPr sz="2667" b="1"/>
            </a:lvl2pPr>
            <a:lvl3pPr marL="1219139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7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70" indent="0">
              <a:buNone/>
              <a:defRPr sz="2667" b="1"/>
            </a:lvl2pPr>
            <a:lvl3pPr marL="1219139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7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5CDFC-E84A-40F4-8744-45144E6757D3}" type="datetimeFigureOut">
              <a:rPr lang="ko-KR" altLang="en-US" smtClean="0"/>
              <a:pPr/>
              <a:t>2024-11-23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6367C-BB5B-4322-AD42-AFB6FC5A0B4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51476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5CDFC-E84A-40F4-8744-45144E6757D3}" type="datetimeFigureOut">
              <a:rPr lang="ko-KR" altLang="en-US" smtClean="0"/>
              <a:pPr/>
              <a:t>2024-11-23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6367C-BB5B-4322-AD42-AFB6FC5A0B4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280388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5CDFC-E84A-40F4-8744-45144E6757D3}" type="datetimeFigureOut">
              <a:rPr lang="ko-KR" altLang="en-US" smtClean="0"/>
              <a:pPr/>
              <a:t>2024-11-23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6367C-BB5B-4322-AD42-AFB6FC5A0B4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381082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8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5CDFC-E84A-40F4-8744-45144E6757D3}" type="datetimeFigureOut">
              <a:rPr lang="ko-KR" altLang="en-US" smtClean="0"/>
              <a:pPr/>
              <a:t>2024-11-23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6367C-BB5B-4322-AD42-AFB6FC5A0B4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7184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BCBB0D6-C168-48D4-85AE-7B52C5F68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0206177-4EA3-4200-BD57-E8769DF782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35E8766-C599-4C3B-8C73-B08FE225B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3D528-FF62-4D88-BA0C-B11865633E7D}" type="datetimeFigureOut">
              <a:rPr lang="ko-KR" altLang="en-US" smtClean="0"/>
              <a:t>2024-11-23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387A340-13C5-416E-B7B6-8AAE86AF0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E81B6CB-FA85-4D16-8D27-AD523889A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3B60D-4D3A-4213-9334-91D0FD1E19F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160050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70" indent="0">
              <a:buNone/>
              <a:defRPr sz="3733"/>
            </a:lvl2pPr>
            <a:lvl3pPr marL="1219139" indent="0">
              <a:buNone/>
              <a:defRPr sz="3200"/>
            </a:lvl3pPr>
            <a:lvl4pPr marL="1828709" indent="0">
              <a:buNone/>
              <a:defRPr sz="2667"/>
            </a:lvl4pPr>
            <a:lvl5pPr marL="2438278" indent="0">
              <a:buNone/>
              <a:defRPr sz="2667"/>
            </a:lvl5pPr>
            <a:lvl6pPr marL="3047848" indent="0">
              <a:buNone/>
              <a:defRPr sz="2667"/>
            </a:lvl6pPr>
            <a:lvl7pPr marL="3657417" indent="0">
              <a:buNone/>
              <a:defRPr sz="2667"/>
            </a:lvl7pPr>
            <a:lvl8pPr marL="4266987" indent="0">
              <a:buNone/>
              <a:defRPr sz="2667"/>
            </a:lvl8pPr>
            <a:lvl9pPr marL="4876557" indent="0">
              <a:buNone/>
              <a:defRPr sz="2667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5CDFC-E84A-40F4-8744-45144E6757D3}" type="datetimeFigureOut">
              <a:rPr lang="ko-KR" altLang="en-US" smtClean="0"/>
              <a:pPr/>
              <a:t>2024-11-23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6367C-BB5B-4322-AD42-AFB6FC5A0B4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57415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5CDFC-E84A-40F4-8744-45144E6757D3}" type="datetimeFigureOut">
              <a:rPr lang="ko-KR" altLang="en-US" smtClean="0"/>
              <a:pPr/>
              <a:t>2024-11-23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6367C-BB5B-4322-AD42-AFB6FC5A0B4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691525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5CDFC-E84A-40F4-8744-45144E6757D3}" type="datetimeFigureOut">
              <a:rPr lang="ko-KR" altLang="en-US" smtClean="0"/>
              <a:pPr/>
              <a:t>2024-11-23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6367C-BB5B-4322-AD42-AFB6FC5A0B4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144191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DD290-74B2-4BDD-8D7A-692C2375B08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D6243-E622-4489-A541-C2B9149AE97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3785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DD290-74B2-4BDD-8D7A-692C2375B08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D6243-E622-4489-A541-C2B9149AE97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4562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DD290-74B2-4BDD-8D7A-692C2375B08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D6243-E622-4489-A541-C2B9149AE97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0849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DD290-74B2-4BDD-8D7A-692C2375B08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D6243-E622-4489-A541-C2B9149AE97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1300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DD290-74B2-4BDD-8D7A-692C2375B08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D6243-E622-4489-A541-C2B9149AE97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0253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DD290-74B2-4BDD-8D7A-692C2375B08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D6243-E622-4489-A541-C2B9149AE97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0324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DD290-74B2-4BDD-8D7A-692C2375B08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D6243-E622-4489-A541-C2B9149AE97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117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21B0129-B1B3-4E44-9AF0-91AE3252F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CD4D894-3EDA-472A-9AA6-45FF2BBBE8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F8D103E-4E8A-4C2F-A582-9A89C0CC3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3D528-FF62-4D88-BA0C-B11865633E7D}" type="datetimeFigureOut">
              <a:rPr lang="ko-KR" altLang="en-US" smtClean="0"/>
              <a:t>2024-11-23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E673D9F-7716-4548-B142-2A3F1E414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784979A-F95C-41E7-963D-89CD27DCE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3B60D-4D3A-4213-9334-91D0FD1E19F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18203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DD290-74B2-4BDD-8D7A-692C2375B08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D6243-E622-4489-A541-C2B9149AE97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15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DD290-74B2-4BDD-8D7A-692C2375B08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D6243-E622-4489-A541-C2B9149AE97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3767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DD290-74B2-4BDD-8D7A-692C2375B08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D6243-E622-4489-A541-C2B9149AE97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8571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DD290-74B2-4BDD-8D7A-692C2375B08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D6243-E622-4489-A541-C2B9149AE97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1431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슬라이드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>
              <a:defRPr/>
            </a:pPr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F8B3D528-FF62-4D88-BA0C-B11865633E7D}" type="datetime1">
              <a:rPr lang="ko-KR" altLang="en-US"/>
              <a:pPr lvl="0">
                <a:defRPr/>
              </a:pPr>
              <a:t>2024-11-23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EDD3B60D-4D3A-4213-9334-91D0FD1E19FE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내용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텍스트 스타일 편집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F8B3D528-FF62-4D88-BA0C-B11865633E7D}" type="datetime1">
              <a:rPr lang="ko-KR" altLang="en-US"/>
              <a:pPr lvl="0">
                <a:defRPr/>
              </a:pPr>
              <a:t>2024-11-23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EDD3B60D-4D3A-4213-9334-91D0FD1E19FE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구역 머리글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F8B3D528-FF62-4D88-BA0C-B11865633E7D}" type="datetime1">
              <a:rPr lang="ko-KR" altLang="en-US"/>
              <a:pPr lvl="0">
                <a:defRPr/>
              </a:pPr>
              <a:t>2024-11-23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EDD3B60D-4D3A-4213-9334-91D0FD1E19FE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콘텐츠 2개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ko-KR" altLang="en-US"/>
              <a:t>마스터 텍스트 스타일 편집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ko-KR" altLang="en-US"/>
              <a:t>마스터 텍스트 스타일 편집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F8B3D528-FF62-4D88-BA0C-B11865633E7D}" type="datetime1">
              <a:rPr lang="ko-KR" altLang="en-US"/>
              <a:pPr lvl="0">
                <a:defRPr/>
              </a:pPr>
              <a:t>2024-11-23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EDD3B60D-4D3A-4213-9334-91D0FD1E19FE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비교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ko-KR" altLang="en-US"/>
              <a:t>마스터 텍스트 스타일 편집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ko-KR" altLang="en-US"/>
              <a:t>마스터 텍스트 스타일 편집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F8B3D528-FF62-4D88-BA0C-B11865633E7D}" type="datetime1">
              <a:rPr lang="ko-KR" altLang="en-US"/>
              <a:pPr lvl="0">
                <a:defRPr/>
              </a:pPr>
              <a:t>2024-11-23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EDD3B60D-4D3A-4213-9334-91D0FD1E19FE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만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F8B3D528-FF62-4D88-BA0C-B11865633E7D}" type="datetime1">
              <a:rPr lang="ko-KR" altLang="en-US"/>
              <a:pPr lvl="0">
                <a:defRPr/>
              </a:pPr>
              <a:t>2024-11-23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EDD3B60D-4D3A-4213-9334-91D0FD1E19FE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5512369-B79E-4266-94A8-E2B6AF074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8A8D233-D718-4552-85CE-3AC9A675B0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04A5096E-CFC0-48FC-96ED-128A14FB09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3BAA07F-06E8-49CB-B8C0-7583FB463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3D528-FF62-4D88-BA0C-B11865633E7D}" type="datetimeFigureOut">
              <a:rPr lang="ko-KR" altLang="en-US" smtClean="0"/>
              <a:t>2024-11-23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318A8AFD-2D70-444D-991B-F63C27754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0BD8CAC-E3CD-4B94-8CA9-53BF1809E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3B60D-4D3A-4213-9334-91D0FD1E19F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1473666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빈 화면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F8B3D528-FF62-4D88-BA0C-B11865633E7D}" type="datetime1">
              <a:rPr lang="ko-KR" altLang="en-US"/>
              <a:pPr lvl="0">
                <a:defRPr/>
              </a:pPr>
              <a:t>2024-11-23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EDD3B60D-4D3A-4213-9334-91D0FD1E19FE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캡션 있는 콘텐츠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ko-KR" altLang="en-US"/>
              <a:t>마스터 텍스트 스타일 편집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F8B3D528-FF62-4D88-BA0C-B11865633E7D}" type="datetime1">
              <a:rPr lang="ko-KR" altLang="en-US"/>
              <a:pPr lvl="0">
                <a:defRPr/>
              </a:pPr>
              <a:t>2024-11-23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EDD3B60D-4D3A-4213-9334-91D0FD1E19FE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캡션 있는 그림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F8B3D528-FF62-4D88-BA0C-B11865633E7D}" type="datetime1">
              <a:rPr lang="ko-KR" altLang="en-US"/>
              <a:pPr lvl="0">
                <a:defRPr/>
              </a:pPr>
              <a:t>2024-11-23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EDD3B60D-4D3A-4213-9334-91D0FD1E19FE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세로 텍스트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>
              <a:defRPr/>
            </a:pPr>
            <a:r>
              <a:rPr lang="ko-KR" altLang="en-US"/>
              <a:t>마스터 텍스트 스타일 편집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F8B3D528-FF62-4D88-BA0C-B11865633E7D}" type="datetime1">
              <a:rPr lang="ko-KR" altLang="en-US"/>
              <a:pPr lvl="0">
                <a:defRPr/>
              </a:pPr>
              <a:t>2024-11-23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EDD3B60D-4D3A-4213-9334-91D0FD1E19FE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세로 제목 및 텍스트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pPr lvl="0">
              <a:defRPr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ko-KR" altLang="en-US"/>
              <a:t>마스터 텍스트 스타일 편집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F8B3D528-FF62-4D88-BA0C-B11865633E7D}" type="datetime1">
              <a:rPr lang="ko-KR" altLang="en-US"/>
              <a:pPr lvl="0">
                <a:defRPr/>
              </a:pPr>
              <a:t>2024-11-23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EDD3B60D-4D3A-4213-9334-91D0FD1E19FE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슬라이드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>
              <a:defRPr/>
            </a:pPr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F8B3D528-FF62-4D88-BA0C-B11865633E7D}" type="datetime1">
              <a:rPr lang="ko-KR" altLang="en-US"/>
              <a:pPr lvl="0">
                <a:defRPr/>
              </a:pPr>
              <a:t>2024-11-23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EDD3B60D-4D3A-4213-9334-91D0FD1E19FE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내용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텍스트 스타일 편집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F8B3D528-FF62-4D88-BA0C-B11865633E7D}" type="datetime1">
              <a:rPr lang="ko-KR" altLang="en-US"/>
              <a:pPr lvl="0">
                <a:defRPr/>
              </a:pPr>
              <a:t>2024-11-23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EDD3B60D-4D3A-4213-9334-91D0FD1E19FE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구역 머리글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F8B3D528-FF62-4D88-BA0C-B11865633E7D}" type="datetime1">
              <a:rPr lang="ko-KR" altLang="en-US"/>
              <a:pPr lvl="0">
                <a:defRPr/>
              </a:pPr>
              <a:t>2024-11-23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EDD3B60D-4D3A-4213-9334-91D0FD1E19FE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콘텐츠 2개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ko-KR" altLang="en-US"/>
              <a:t>마스터 텍스트 스타일 편집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ko-KR" altLang="en-US"/>
              <a:t>마스터 텍스트 스타일 편집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F8B3D528-FF62-4D88-BA0C-B11865633E7D}" type="datetime1">
              <a:rPr lang="ko-KR" altLang="en-US"/>
              <a:pPr lvl="0">
                <a:defRPr/>
              </a:pPr>
              <a:t>2024-11-23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EDD3B60D-4D3A-4213-9334-91D0FD1E19FE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비교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ko-KR" altLang="en-US"/>
              <a:t>마스터 텍스트 스타일 편집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ko-KR" altLang="en-US"/>
              <a:t>마스터 텍스트 스타일 편집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F8B3D528-FF62-4D88-BA0C-B11865633E7D}" type="datetime1">
              <a:rPr lang="ko-KR" altLang="en-US"/>
              <a:pPr lvl="0">
                <a:defRPr/>
              </a:pPr>
              <a:t>2024-11-23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EDD3B60D-4D3A-4213-9334-91D0FD1E19FE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4DC8098-4F76-4579-AD00-3453502F2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270B93E-CA48-4A3A-A994-7D3531E32D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4F055E93-80C9-49B2-91E6-72C068B266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88DD1B94-C36A-46AB-B710-0B6A3645AE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8C3D46EC-990D-421C-8DCC-249903A445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D9C53D94-5051-40D5-B2AD-C393EBAF1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3D528-FF62-4D88-BA0C-B11865633E7D}" type="datetimeFigureOut">
              <a:rPr lang="ko-KR" altLang="en-US" smtClean="0"/>
              <a:t>2024-11-23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4195136B-1F97-4668-80BC-FE9271305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3B751F4B-F4B0-412C-ACD9-5F3F88B3F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3B60D-4D3A-4213-9334-91D0FD1E19F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4882398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만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F8B3D528-FF62-4D88-BA0C-B11865633E7D}" type="datetime1">
              <a:rPr lang="ko-KR" altLang="en-US"/>
              <a:pPr lvl="0">
                <a:defRPr/>
              </a:pPr>
              <a:t>2024-11-23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EDD3B60D-4D3A-4213-9334-91D0FD1E19FE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빈 화면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F8B3D528-FF62-4D88-BA0C-B11865633E7D}" type="datetime1">
              <a:rPr lang="ko-KR" altLang="en-US"/>
              <a:pPr lvl="0">
                <a:defRPr/>
              </a:pPr>
              <a:t>2024-11-23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EDD3B60D-4D3A-4213-9334-91D0FD1E19FE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캡션 있는 콘텐츠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ko-KR" altLang="en-US"/>
              <a:t>마스터 텍스트 스타일 편집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F8B3D528-FF62-4D88-BA0C-B11865633E7D}" type="datetime1">
              <a:rPr lang="ko-KR" altLang="en-US"/>
              <a:pPr lvl="0">
                <a:defRPr/>
              </a:pPr>
              <a:t>2024-11-23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EDD3B60D-4D3A-4213-9334-91D0FD1E19FE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캡션 있는 그림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F8B3D528-FF62-4D88-BA0C-B11865633E7D}" type="datetime1">
              <a:rPr lang="ko-KR" altLang="en-US"/>
              <a:pPr lvl="0">
                <a:defRPr/>
              </a:pPr>
              <a:t>2024-11-23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EDD3B60D-4D3A-4213-9334-91D0FD1E19FE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세로 텍스트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>
              <a:defRPr/>
            </a:pPr>
            <a:r>
              <a:rPr lang="ko-KR" altLang="en-US"/>
              <a:t>마스터 텍스트 스타일 편집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F8B3D528-FF62-4D88-BA0C-B11865633E7D}" type="datetime1">
              <a:rPr lang="ko-KR" altLang="en-US"/>
              <a:pPr lvl="0">
                <a:defRPr/>
              </a:pPr>
              <a:t>2024-11-23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EDD3B60D-4D3A-4213-9334-91D0FD1E19FE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세로 제목 및 텍스트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pPr lvl="0">
              <a:defRPr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ko-KR" altLang="en-US"/>
              <a:t>마스터 텍스트 스타일 편집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F8B3D528-FF62-4D88-BA0C-B11865633E7D}" type="datetime1">
              <a:rPr lang="ko-KR" altLang="en-US"/>
              <a:pPr lvl="0">
                <a:defRPr/>
              </a:pPr>
              <a:t>2024-11-23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EDD3B60D-4D3A-4213-9334-91D0FD1E19FE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슬라이드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>
              <a:defRPr/>
            </a:pPr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F8B3D528-FF62-4D88-BA0C-B11865633E7D}" type="datetime1">
              <a:rPr lang="ko-KR" altLang="en-US"/>
              <a:pPr lvl="0">
                <a:defRPr/>
              </a:pPr>
              <a:t>2024-11-23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EDD3B60D-4D3A-4213-9334-91D0FD1E19FE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내용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텍스트 스타일 편집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F8B3D528-FF62-4D88-BA0C-B11865633E7D}" type="datetime1">
              <a:rPr lang="ko-KR" altLang="en-US"/>
              <a:pPr lvl="0">
                <a:defRPr/>
              </a:pPr>
              <a:t>2024-11-23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EDD3B60D-4D3A-4213-9334-91D0FD1E19FE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구역 머리글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F8B3D528-FF62-4D88-BA0C-B11865633E7D}" type="datetime1">
              <a:rPr lang="ko-KR" altLang="en-US"/>
              <a:pPr lvl="0">
                <a:defRPr/>
              </a:pPr>
              <a:t>2024-11-23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EDD3B60D-4D3A-4213-9334-91D0FD1E19FE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콘텐츠 2개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ko-KR" altLang="en-US"/>
              <a:t>마스터 텍스트 스타일 편집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ko-KR" altLang="en-US"/>
              <a:t>마스터 텍스트 스타일 편집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F8B3D528-FF62-4D88-BA0C-B11865633E7D}" type="datetime1">
              <a:rPr lang="ko-KR" altLang="en-US"/>
              <a:pPr lvl="0">
                <a:defRPr/>
              </a:pPr>
              <a:t>2024-11-23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EDD3B60D-4D3A-4213-9334-91D0FD1E19FE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546E393-4E6E-48C2-8B74-817D0FC89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7592AAD3-E44B-4F20-90A3-1512C4F74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3D528-FF62-4D88-BA0C-B11865633E7D}" type="datetimeFigureOut">
              <a:rPr lang="ko-KR" altLang="en-US" smtClean="0"/>
              <a:t>2024-11-23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A4B6CDDD-883F-4C67-8D3A-56C81863D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737F4DBA-E744-4B3B-BE09-036F8361F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3B60D-4D3A-4213-9334-91D0FD1E19F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6657169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비교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ko-KR" altLang="en-US"/>
              <a:t>마스터 텍스트 스타일 편집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ko-KR" altLang="en-US"/>
              <a:t>마스터 텍스트 스타일 편집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F8B3D528-FF62-4D88-BA0C-B11865633E7D}" type="datetime1">
              <a:rPr lang="ko-KR" altLang="en-US"/>
              <a:pPr lvl="0">
                <a:defRPr/>
              </a:pPr>
              <a:t>2024-11-23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EDD3B60D-4D3A-4213-9334-91D0FD1E19FE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만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F8B3D528-FF62-4D88-BA0C-B11865633E7D}" type="datetime1">
              <a:rPr lang="ko-KR" altLang="en-US"/>
              <a:pPr lvl="0">
                <a:defRPr/>
              </a:pPr>
              <a:t>2024-11-23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EDD3B60D-4D3A-4213-9334-91D0FD1E19FE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빈 화면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F8B3D528-FF62-4D88-BA0C-B11865633E7D}" type="datetime1">
              <a:rPr lang="ko-KR" altLang="en-US"/>
              <a:pPr lvl="0">
                <a:defRPr/>
              </a:pPr>
              <a:t>2024-11-23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EDD3B60D-4D3A-4213-9334-91D0FD1E19FE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캡션 있는 콘텐츠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ko-KR" altLang="en-US"/>
              <a:t>마스터 텍스트 스타일 편집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F8B3D528-FF62-4D88-BA0C-B11865633E7D}" type="datetime1">
              <a:rPr lang="ko-KR" altLang="en-US"/>
              <a:pPr lvl="0">
                <a:defRPr/>
              </a:pPr>
              <a:t>2024-11-23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EDD3B60D-4D3A-4213-9334-91D0FD1E19FE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캡션 있는 그림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F8B3D528-FF62-4D88-BA0C-B11865633E7D}" type="datetime1">
              <a:rPr lang="ko-KR" altLang="en-US"/>
              <a:pPr lvl="0">
                <a:defRPr/>
              </a:pPr>
              <a:t>2024-11-23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EDD3B60D-4D3A-4213-9334-91D0FD1E19FE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세로 텍스트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>
              <a:defRPr/>
            </a:pPr>
            <a:r>
              <a:rPr lang="ko-KR" altLang="en-US"/>
              <a:t>마스터 텍스트 스타일 편집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F8B3D528-FF62-4D88-BA0C-B11865633E7D}" type="datetime1">
              <a:rPr lang="ko-KR" altLang="en-US"/>
              <a:pPr lvl="0">
                <a:defRPr/>
              </a:pPr>
              <a:t>2024-11-23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EDD3B60D-4D3A-4213-9334-91D0FD1E19FE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세로 제목 및 텍스트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pPr lvl="0">
              <a:defRPr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ko-KR" altLang="en-US"/>
              <a:t>마스터 텍스트 스타일 편집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F8B3D528-FF62-4D88-BA0C-B11865633E7D}" type="datetime1">
              <a:rPr lang="ko-KR" altLang="en-US"/>
              <a:pPr lvl="0">
                <a:defRPr/>
              </a:pPr>
              <a:t>2024-11-23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EDD3B60D-4D3A-4213-9334-91D0FD1E19FE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5CDFC-E84A-40F4-8744-45144E6757D3}" type="datetimeFigureOut">
              <a:rPr lang="ko-KR" altLang="en-US" smtClean="0"/>
              <a:pPr/>
              <a:t>2024-11-23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6367C-BB5B-4322-AD42-AFB6FC5A0B4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0192004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5CDFC-E84A-40F4-8744-45144E6757D3}" type="datetimeFigureOut">
              <a:rPr lang="ko-KR" altLang="en-US" smtClean="0"/>
              <a:pPr/>
              <a:t>2024-11-23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6367C-BB5B-4322-AD42-AFB6FC5A0B4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796912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2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84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41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98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55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5CDFC-E84A-40F4-8744-45144E6757D3}" type="datetimeFigureOut">
              <a:rPr lang="ko-KR" altLang="en-US" smtClean="0"/>
              <a:pPr/>
              <a:t>2024-11-23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6367C-BB5B-4322-AD42-AFB6FC5A0B4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2376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C673496A-EFA1-4B59-A57C-D3C564DD5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3D528-FF62-4D88-BA0C-B11865633E7D}" type="datetimeFigureOut">
              <a:rPr lang="ko-KR" altLang="en-US" smtClean="0"/>
              <a:t>2024-11-23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500B4303-C64B-4870-9FE6-5D7FA28BA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B2D382F-E7AA-4B09-BBD1-246D1BAA9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3B60D-4D3A-4213-9334-91D0FD1E19F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8504409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5CDFC-E84A-40F4-8744-45144E6757D3}" type="datetimeFigureOut">
              <a:rPr lang="ko-KR" altLang="en-US" smtClean="0"/>
              <a:pPr/>
              <a:t>2024-11-23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6367C-BB5B-4322-AD42-AFB6FC5A0B4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350557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70" indent="0">
              <a:buNone/>
              <a:defRPr sz="2667" b="1"/>
            </a:lvl2pPr>
            <a:lvl3pPr marL="1219139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7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70" indent="0">
              <a:buNone/>
              <a:defRPr sz="2667" b="1"/>
            </a:lvl2pPr>
            <a:lvl3pPr marL="1219139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7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5CDFC-E84A-40F4-8744-45144E6757D3}" type="datetimeFigureOut">
              <a:rPr lang="ko-KR" altLang="en-US" smtClean="0"/>
              <a:pPr/>
              <a:t>2024-11-23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6367C-BB5B-4322-AD42-AFB6FC5A0B4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2549671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5CDFC-E84A-40F4-8744-45144E6757D3}" type="datetimeFigureOut">
              <a:rPr lang="ko-KR" altLang="en-US" smtClean="0"/>
              <a:pPr/>
              <a:t>2024-11-23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6367C-BB5B-4322-AD42-AFB6FC5A0B4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216578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5CDFC-E84A-40F4-8744-45144E6757D3}" type="datetimeFigureOut">
              <a:rPr lang="ko-KR" altLang="en-US" smtClean="0"/>
              <a:pPr/>
              <a:t>2024-11-23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6367C-BB5B-4322-AD42-AFB6FC5A0B4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248585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8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5CDFC-E84A-40F4-8744-45144E6757D3}" type="datetimeFigureOut">
              <a:rPr lang="ko-KR" altLang="en-US" smtClean="0"/>
              <a:pPr/>
              <a:t>2024-11-23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6367C-BB5B-4322-AD42-AFB6FC5A0B4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3654373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70" indent="0">
              <a:buNone/>
              <a:defRPr sz="3733"/>
            </a:lvl2pPr>
            <a:lvl3pPr marL="1219139" indent="0">
              <a:buNone/>
              <a:defRPr sz="3200"/>
            </a:lvl3pPr>
            <a:lvl4pPr marL="1828709" indent="0">
              <a:buNone/>
              <a:defRPr sz="2667"/>
            </a:lvl4pPr>
            <a:lvl5pPr marL="2438278" indent="0">
              <a:buNone/>
              <a:defRPr sz="2667"/>
            </a:lvl5pPr>
            <a:lvl6pPr marL="3047848" indent="0">
              <a:buNone/>
              <a:defRPr sz="2667"/>
            </a:lvl6pPr>
            <a:lvl7pPr marL="3657417" indent="0">
              <a:buNone/>
              <a:defRPr sz="2667"/>
            </a:lvl7pPr>
            <a:lvl8pPr marL="4266987" indent="0">
              <a:buNone/>
              <a:defRPr sz="2667"/>
            </a:lvl8pPr>
            <a:lvl9pPr marL="4876557" indent="0">
              <a:buNone/>
              <a:defRPr sz="2667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5CDFC-E84A-40F4-8744-45144E6757D3}" type="datetimeFigureOut">
              <a:rPr lang="ko-KR" altLang="en-US" smtClean="0"/>
              <a:pPr/>
              <a:t>2024-11-23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6367C-BB5B-4322-AD42-AFB6FC5A0B4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2165309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5CDFC-E84A-40F4-8744-45144E6757D3}" type="datetimeFigureOut">
              <a:rPr lang="ko-KR" altLang="en-US" smtClean="0"/>
              <a:pPr/>
              <a:t>2024-11-23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6367C-BB5B-4322-AD42-AFB6FC5A0B4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4154158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5CDFC-E84A-40F4-8744-45144E6757D3}" type="datetimeFigureOut">
              <a:rPr lang="ko-KR" altLang="en-US" smtClean="0"/>
              <a:pPr/>
              <a:t>2024-11-23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6367C-BB5B-4322-AD42-AFB6FC5A0B4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314695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703B4E9-6582-4187-B431-BAF5A70F8E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33B7FE73-38AD-4D61-B53C-4979D9DEF4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77D8136-062B-44E0-A514-12667E4BC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3D528-FF62-4D88-BA0C-B11865633E7D}" type="datetimeFigureOut">
              <a:rPr lang="ko-KR" altLang="en-US" smtClean="0"/>
              <a:t>2024-11-23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3F2CAA6-5EFB-4ADB-8F9A-2899D8512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EDF6F6A-D9F1-4564-9271-CA9AC94FF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3B60D-4D3A-4213-9334-91D0FD1E19F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6742075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BCBB0D6-C168-48D4-85AE-7B52C5F68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0206177-4EA3-4200-BD57-E8769DF782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35E8766-C599-4C3B-8C73-B08FE225B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3D528-FF62-4D88-BA0C-B11865633E7D}" type="datetimeFigureOut">
              <a:rPr lang="ko-KR" altLang="en-US" smtClean="0"/>
              <a:t>2024-11-23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387A340-13C5-416E-B7B6-8AAE86AF0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E81B6CB-FA85-4D16-8D27-AD523889A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3B60D-4D3A-4213-9334-91D0FD1E19F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3244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54E54EE-BC0F-41BD-91FD-2DF69E364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5B4ED4B-F5DC-46D4-8002-56ED12181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EF14EA5-F116-4D5A-9F55-F711ECBADC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ABF4F3B7-6D71-4D67-AAE9-1A9156660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3D528-FF62-4D88-BA0C-B11865633E7D}" type="datetimeFigureOut">
              <a:rPr lang="ko-KR" altLang="en-US" smtClean="0"/>
              <a:t>2024-11-23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B8FA208-2576-4748-9FB3-00D56ECFC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45DCD8CE-2DFA-4400-8396-A36321F8D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3B60D-4D3A-4213-9334-91D0FD1E19F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0287636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21B0129-B1B3-4E44-9AF0-91AE3252F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CD4D894-3EDA-472A-9AA6-45FF2BBBE8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F8D103E-4E8A-4C2F-A582-9A89C0CC3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3D528-FF62-4D88-BA0C-B11865633E7D}" type="datetimeFigureOut">
              <a:rPr lang="ko-KR" altLang="en-US" smtClean="0"/>
              <a:t>2024-11-23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E673D9F-7716-4548-B142-2A3F1E414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784979A-F95C-41E7-963D-89CD27DCE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3B60D-4D3A-4213-9334-91D0FD1E19F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1147278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5512369-B79E-4266-94A8-E2B6AF074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8A8D233-D718-4552-85CE-3AC9A675B0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04A5096E-CFC0-48FC-96ED-128A14FB09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3BAA07F-06E8-49CB-B8C0-7583FB463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3D528-FF62-4D88-BA0C-B11865633E7D}" type="datetimeFigureOut">
              <a:rPr lang="ko-KR" altLang="en-US" smtClean="0"/>
              <a:t>2024-11-23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318A8AFD-2D70-444D-991B-F63C27754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0BD8CAC-E3CD-4B94-8CA9-53BF1809E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3B60D-4D3A-4213-9334-91D0FD1E19F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373191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4DC8098-4F76-4579-AD00-3453502F2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270B93E-CA48-4A3A-A994-7D3531E32D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4F055E93-80C9-49B2-91E6-72C068B266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88DD1B94-C36A-46AB-B710-0B6A3645AE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8C3D46EC-990D-421C-8DCC-249903A445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D9C53D94-5051-40D5-B2AD-C393EBAF1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3D528-FF62-4D88-BA0C-B11865633E7D}" type="datetimeFigureOut">
              <a:rPr lang="ko-KR" altLang="en-US" smtClean="0"/>
              <a:t>2024-11-23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4195136B-1F97-4668-80BC-FE9271305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3B751F4B-F4B0-412C-ACD9-5F3F88B3F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3B60D-4D3A-4213-9334-91D0FD1E19F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8048445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546E393-4E6E-48C2-8B74-817D0FC89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7592AAD3-E44B-4F20-90A3-1512C4F74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3D528-FF62-4D88-BA0C-B11865633E7D}" type="datetimeFigureOut">
              <a:rPr lang="ko-KR" altLang="en-US" smtClean="0"/>
              <a:t>2024-11-23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A4B6CDDD-883F-4C67-8D3A-56C81863D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737F4DBA-E744-4B3B-BE09-036F8361F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3B60D-4D3A-4213-9334-91D0FD1E19F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1947534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C673496A-EFA1-4B59-A57C-D3C564DD5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3D528-FF62-4D88-BA0C-B11865633E7D}" type="datetimeFigureOut">
              <a:rPr lang="ko-KR" altLang="en-US" smtClean="0"/>
              <a:t>2024-11-23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500B4303-C64B-4870-9FE6-5D7FA28BA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B2D382F-E7AA-4B09-BBD1-246D1BAA9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3B60D-4D3A-4213-9334-91D0FD1E19F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37020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54E54EE-BC0F-41BD-91FD-2DF69E364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5B4ED4B-F5DC-46D4-8002-56ED12181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EF14EA5-F116-4D5A-9F55-F711ECBADC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ABF4F3B7-6D71-4D67-AAE9-1A9156660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3D528-FF62-4D88-BA0C-B11865633E7D}" type="datetimeFigureOut">
              <a:rPr lang="ko-KR" altLang="en-US" smtClean="0"/>
              <a:t>2024-11-23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B8FA208-2576-4748-9FB3-00D56ECFC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45DCD8CE-2DFA-4400-8396-A36321F8D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3B60D-4D3A-4213-9334-91D0FD1E19F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35969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732402E-F089-4695-824D-FE4643306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AB1E16AB-A148-4A38-B682-9D6CEBB19B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62A5759A-294F-4119-AF49-AE61BDB9A4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D466953-A7C9-4B45-A598-5BA0E6AA3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3D528-FF62-4D88-BA0C-B11865633E7D}" type="datetimeFigureOut">
              <a:rPr lang="ko-KR" altLang="en-US" smtClean="0"/>
              <a:t>2024-11-23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3A01CE58-2B82-40E8-B60E-CCEB2D47F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727BF27-D9B3-4191-9B63-18A79D867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3B60D-4D3A-4213-9334-91D0FD1E19F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9478974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BF2368C-965E-41C1-8117-75E862965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FC745C35-C516-4680-A4C1-59DEB33F57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51A5607-3847-42F3-8671-D25EC1C8E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3D528-FF62-4D88-BA0C-B11865633E7D}" type="datetimeFigureOut">
              <a:rPr lang="ko-KR" altLang="en-US" smtClean="0"/>
              <a:t>2024-11-23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32F54FA-9187-46F8-9816-59089F64F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CF28926-8DB4-4B01-8DAA-45E3FD2A7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3B60D-4D3A-4213-9334-91D0FD1E19F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8167712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EBA03371-2136-47F2-BBB3-C47C0156FF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A48E999-C077-4A8C-9274-4BEAEC4CC2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D6A5DD2-C69C-4ECA-9B9C-AFDEC5E5B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3D528-FF62-4D88-BA0C-B11865633E7D}" type="datetimeFigureOut">
              <a:rPr lang="ko-KR" altLang="en-US" smtClean="0"/>
              <a:t>2024-11-23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A572DBA-E1AB-4D26-B1A9-2002D2781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6AAFE44-160A-4CED-89CE-7799BDC3B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3B60D-4D3A-4213-9334-91D0FD1E19F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51618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732402E-F089-4695-824D-FE4643306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AB1E16AB-A148-4A38-B682-9D6CEBB19B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62A5759A-294F-4119-AF49-AE61BDB9A4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D466953-A7C9-4B45-A598-5BA0E6AA3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3D528-FF62-4D88-BA0C-B11865633E7D}" type="datetimeFigureOut">
              <a:rPr lang="ko-KR" altLang="en-US" smtClean="0"/>
              <a:t>2024-11-23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3A01CE58-2B82-40E8-B60E-CCEB2D47F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727BF27-D9B3-4191-9B63-18A79D867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3B60D-4D3A-4213-9334-91D0FD1E19F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8808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8A5B7975-5FBC-44D7-8D2E-9EBC72E1D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37EBCE3-594A-4120-8932-25FB49D971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F62CF57-1F4A-47FE-AC22-9D96AC8978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3D528-FF62-4D88-BA0C-B11865633E7D}" type="datetimeFigureOut">
              <a:rPr lang="ko-KR" altLang="en-US" smtClean="0"/>
              <a:t>2024-11-23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B841F61-7DD1-427B-815B-000A03CB79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AA8C743-23B3-4580-9FED-0CEBE38AFC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D3B60D-4D3A-4213-9334-91D0FD1E19F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74420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1"/>
            </a:gs>
            <a:gs pos="16000">
              <a:srgbClr val="00B0F0"/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35CDFC-E84A-40F4-8744-45144E6757D3}" type="datetimeFigureOut">
              <a:rPr lang="ko-KR" altLang="en-US" smtClean="0"/>
              <a:pPr/>
              <a:t>2024-11-23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06367C-BB5B-4322-AD42-AFB6FC5A0B4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00863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219139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77" indent="-457177" algn="l" defTabSz="1219139" rtl="0" eaLnBrk="1" latinLnBrk="1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51" indent="-380982" algn="l" defTabSz="1219139" rtl="0" eaLnBrk="1" latinLnBrk="1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23" indent="-304784" algn="l" defTabSz="1219139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493" indent="-304784" algn="l" defTabSz="1219139" rtl="0" eaLnBrk="1" latinLnBrk="1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063" indent="-304784" algn="l" defTabSz="1219139" rtl="0" eaLnBrk="1" latinLnBrk="1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632" indent="-304784" algn="l" defTabSz="1219139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39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indent="-304784" algn="l" defTabSz="1219139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39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39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39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39" algn="l" defTabSz="1219139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39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39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39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7" algn="l" defTabSz="1219139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39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39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3B6DD290-74B2-4BDD-8D7A-692C2375B08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2024-11-23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96FD6243-E622-4489-A541-C2B9149AE97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926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 name="7_Office 테마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pPr lvl="0">
              <a:defRPr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>
              <a:defRPr/>
            </a:pPr>
            <a:r>
              <a:rPr lang="ko-KR" altLang="en-US"/>
              <a:t>마스터 텍스트 스타일 편집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/>
            </a:pPr>
            <a:fld id="{F8B3D528-FF62-4D88-BA0C-B11865633E7D}" type="datetime1">
              <a:rPr lang="ko-KR" altLang="en-US"/>
              <a:pPr lvl="0">
                <a:defRPr/>
              </a:pPr>
              <a:t>2024-11-23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/>
            </a:pPr>
            <a:fld id="{EDD3B60D-4D3A-4213-9334-91D0FD1E19FE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5" r:id="rId1"/>
    <p:sldLayoutId id="2147484176" r:id="rId2"/>
    <p:sldLayoutId id="2147484177" r:id="rId3"/>
    <p:sldLayoutId id="2147484178" r:id="rId4"/>
    <p:sldLayoutId id="2147484179" r:id="rId5"/>
    <p:sldLayoutId id="2147484180" r:id="rId6"/>
    <p:sldLayoutId id="2147484181" r:id="rId7"/>
    <p:sldLayoutId id="2147484182" r:id="rId8"/>
    <p:sldLayoutId id="2147484183" r:id="rId9"/>
    <p:sldLayoutId id="2147484184" r:id="rId10"/>
    <p:sldLayoutId id="2147484185" r:id="rId11"/>
  </p:sldLayoutIdLst>
  <p:transition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 name="8_Office 테마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pPr lvl="0">
              <a:defRPr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>
              <a:defRPr/>
            </a:pPr>
            <a:r>
              <a:rPr lang="ko-KR" altLang="en-US"/>
              <a:t>마스터 텍스트 스타일 편집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/>
            </a:pPr>
            <a:fld id="{F8B3D528-FF62-4D88-BA0C-B11865633E7D}" type="datetime1">
              <a:rPr lang="ko-KR" altLang="en-US"/>
              <a:pPr lvl="0">
                <a:defRPr/>
              </a:pPr>
              <a:t>2024-11-23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/>
            </a:pPr>
            <a:fld id="{EDD3B60D-4D3A-4213-9334-91D0FD1E19FE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6" r:id="rId1"/>
    <p:sldLayoutId id="2147484187" r:id="rId2"/>
    <p:sldLayoutId id="2147484188" r:id="rId3"/>
    <p:sldLayoutId id="2147484189" r:id="rId4"/>
    <p:sldLayoutId id="2147484190" r:id="rId5"/>
    <p:sldLayoutId id="2147484191" r:id="rId6"/>
    <p:sldLayoutId id="2147484192" r:id="rId7"/>
    <p:sldLayoutId id="2147484193" r:id="rId8"/>
    <p:sldLayoutId id="2147484194" r:id="rId9"/>
    <p:sldLayoutId id="2147484195" r:id="rId10"/>
    <p:sldLayoutId id="2147484196" r:id="rId11"/>
  </p:sldLayoutIdLst>
  <p:transition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 name="9_Office 테마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pPr lvl="0">
              <a:defRPr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>
              <a:defRPr/>
            </a:pPr>
            <a:r>
              <a:rPr lang="ko-KR" altLang="en-US"/>
              <a:t>마스터 텍스트 스타일 편집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/>
            </a:pPr>
            <a:fld id="{F8B3D528-FF62-4D88-BA0C-B11865633E7D}" type="datetime1">
              <a:rPr lang="ko-KR" altLang="en-US"/>
              <a:pPr lvl="0">
                <a:defRPr/>
              </a:pPr>
              <a:t>2024-11-23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/>
            </a:pPr>
            <a:fld id="{EDD3B60D-4D3A-4213-9334-91D0FD1E19FE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7" r:id="rId1"/>
    <p:sldLayoutId id="2147484198" r:id="rId2"/>
    <p:sldLayoutId id="2147484199" r:id="rId3"/>
    <p:sldLayoutId id="2147484200" r:id="rId4"/>
    <p:sldLayoutId id="2147484201" r:id="rId5"/>
    <p:sldLayoutId id="2147484202" r:id="rId6"/>
    <p:sldLayoutId id="2147484203" r:id="rId7"/>
    <p:sldLayoutId id="2147484204" r:id="rId8"/>
    <p:sldLayoutId id="2147484205" r:id="rId9"/>
    <p:sldLayoutId id="2147484206" r:id="rId10"/>
    <p:sldLayoutId id="2147484207" r:id="rId11"/>
  </p:sldLayoutIdLst>
  <p:transition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1"/>
            </a:gs>
            <a:gs pos="16000">
              <a:srgbClr val="00B0F0"/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35CDFC-E84A-40F4-8744-45144E6757D3}" type="datetimeFigureOut">
              <a:rPr lang="ko-KR" altLang="en-US" smtClean="0"/>
              <a:pPr/>
              <a:t>2024-11-23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06367C-BB5B-4322-AD42-AFB6FC5A0B4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96862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9" r:id="rId1"/>
    <p:sldLayoutId id="2147484330" r:id="rId2"/>
    <p:sldLayoutId id="2147484331" r:id="rId3"/>
    <p:sldLayoutId id="2147484332" r:id="rId4"/>
    <p:sldLayoutId id="2147484333" r:id="rId5"/>
    <p:sldLayoutId id="2147484334" r:id="rId6"/>
    <p:sldLayoutId id="2147484335" r:id="rId7"/>
    <p:sldLayoutId id="2147484336" r:id="rId8"/>
    <p:sldLayoutId id="2147484337" r:id="rId9"/>
    <p:sldLayoutId id="2147484338" r:id="rId10"/>
    <p:sldLayoutId id="2147484339" r:id="rId11"/>
  </p:sldLayoutIdLst>
  <p:txStyles>
    <p:titleStyle>
      <a:lvl1pPr algn="ctr" defTabSz="1219139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77" indent="-457177" algn="l" defTabSz="1219139" rtl="0" eaLnBrk="1" latinLnBrk="1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51" indent="-380982" algn="l" defTabSz="1219139" rtl="0" eaLnBrk="1" latinLnBrk="1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23" indent="-304784" algn="l" defTabSz="1219139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493" indent="-304784" algn="l" defTabSz="1219139" rtl="0" eaLnBrk="1" latinLnBrk="1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063" indent="-304784" algn="l" defTabSz="1219139" rtl="0" eaLnBrk="1" latinLnBrk="1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632" indent="-304784" algn="l" defTabSz="1219139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39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indent="-304784" algn="l" defTabSz="1219139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39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39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39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39" algn="l" defTabSz="1219139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39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39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39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7" algn="l" defTabSz="1219139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39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39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8A5B7975-5FBC-44D7-8D2E-9EBC72E1D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37EBCE3-594A-4120-8932-25FB49D971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F62CF57-1F4A-47FE-AC22-9D96AC8978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3D528-FF62-4D88-BA0C-B11865633E7D}" type="datetimeFigureOut">
              <a:rPr lang="ko-KR" altLang="en-US" smtClean="0"/>
              <a:t>2024-11-23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B841F61-7DD1-427B-815B-000A03CB79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AA8C743-23B3-4580-9FED-0CEBE38AFC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D3B60D-4D3A-4213-9334-91D0FD1E19F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03273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1" r:id="rId1"/>
    <p:sldLayoutId id="2147484342" r:id="rId2"/>
    <p:sldLayoutId id="2147484343" r:id="rId3"/>
    <p:sldLayoutId id="2147484344" r:id="rId4"/>
    <p:sldLayoutId id="2147484345" r:id="rId5"/>
    <p:sldLayoutId id="2147484346" r:id="rId6"/>
    <p:sldLayoutId id="2147484347" r:id="rId7"/>
    <p:sldLayoutId id="2147484348" r:id="rId8"/>
    <p:sldLayoutId id="2147484349" r:id="rId9"/>
    <p:sldLayoutId id="2147484350" r:id="rId10"/>
    <p:sldLayoutId id="214748435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65034" y="962479"/>
            <a:ext cx="585769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en-US" altLang="ko-KR" sz="5400" b="1" i="0" u="none" strike="noStrike" kern="1200" cap="none" spc="0" normalizeH="0" baseline="0" dirty="0">
                <a:solidFill>
                  <a:srgbClr val="6AA343"/>
                </a:solidFill>
                <a:effectLst/>
                <a:uLnTx/>
                <a:uFillTx/>
                <a:latin typeface="나눔스퀘어 ExtraBold"/>
                <a:ea typeface="나눔스퀘어 ExtraBold"/>
                <a:cs typeface="+mn-cs"/>
              </a:rPr>
              <a:t>2024</a:t>
            </a:r>
            <a:r>
              <a:rPr kumimoji="0" lang="ko-KR" altLang="en-US" sz="5400" b="1" i="0" u="none" strike="noStrike" kern="1200" cap="none" spc="0" normalizeH="0" baseline="0" dirty="0">
                <a:solidFill>
                  <a:srgbClr val="6AA343"/>
                </a:solidFill>
                <a:effectLst/>
                <a:uLnTx/>
                <a:uFillTx/>
                <a:latin typeface="나눔스퀘어 ExtraBold"/>
                <a:ea typeface="나눔스퀘어 ExtraBold"/>
                <a:cs typeface="+mn-cs"/>
              </a:rPr>
              <a:t>년 </a:t>
            </a:r>
            <a:r>
              <a:rPr kumimoji="0" lang="en-US" altLang="ko-KR" sz="5400" b="1" i="0" u="none" strike="noStrike" kern="1200" cap="none" spc="0" normalizeH="0" baseline="0" dirty="0" smtClean="0">
                <a:solidFill>
                  <a:srgbClr val="6AA343"/>
                </a:solidFill>
                <a:effectLst/>
                <a:uLnTx/>
                <a:uFillTx/>
                <a:latin typeface="나눔스퀘어 ExtraBold"/>
                <a:ea typeface="나눔스퀘어 ExtraBold"/>
                <a:cs typeface="+mn-cs"/>
              </a:rPr>
              <a:t>11</a:t>
            </a:r>
            <a:r>
              <a:rPr kumimoji="0" lang="ko-KR" altLang="en-US" sz="5400" b="1" i="0" u="none" strike="noStrike" kern="1200" cap="none" spc="0" normalizeH="0" baseline="0" dirty="0" smtClean="0">
                <a:solidFill>
                  <a:srgbClr val="6AA343"/>
                </a:solidFill>
                <a:effectLst/>
                <a:uLnTx/>
                <a:uFillTx/>
                <a:latin typeface="나눔스퀘어 ExtraBold"/>
                <a:ea typeface="나눔스퀘어 ExtraBold"/>
                <a:cs typeface="+mn-cs"/>
              </a:rPr>
              <a:t>월 </a:t>
            </a:r>
            <a:r>
              <a:rPr lang="en-US" altLang="ko-KR" sz="5400" b="1" dirty="0" smtClean="0">
                <a:solidFill>
                  <a:srgbClr val="6AA343"/>
                </a:solidFill>
                <a:latin typeface="나눔스퀘어 ExtraBold"/>
                <a:ea typeface="나눔스퀘어 ExtraBold"/>
              </a:rPr>
              <a:t>24</a:t>
            </a:r>
            <a:r>
              <a:rPr kumimoji="0" lang="ko-KR" altLang="en-US" sz="5400" b="1" i="0" u="none" strike="noStrike" kern="1200" cap="none" spc="0" normalizeH="0" baseline="0" dirty="0" smtClean="0">
                <a:solidFill>
                  <a:srgbClr val="6AA343"/>
                </a:solidFill>
                <a:effectLst/>
                <a:uLnTx/>
                <a:uFillTx/>
                <a:latin typeface="나눔스퀘어 ExtraBold"/>
                <a:ea typeface="나눔스퀘어 ExtraBold"/>
                <a:cs typeface="+mn-cs"/>
              </a:rPr>
              <a:t>일</a:t>
            </a:r>
            <a:endParaRPr kumimoji="0" lang="ko-KR" altLang="en-US" sz="5400" b="1" i="0" u="none" strike="noStrike" kern="1200" cap="none" spc="0" normalizeH="0" baseline="0" dirty="0">
              <a:solidFill>
                <a:srgbClr val="6AA343"/>
              </a:solidFill>
              <a:latin typeface="나눔스퀘어 ExtraBold"/>
              <a:ea typeface="나눔스퀘어 ExtraBold"/>
              <a:cs typeface="+mn-cs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/>
          <a:srcRect l="8180" t="12390" r="13970" b="14170"/>
          <a:stretch>
            <a:fillRect/>
          </a:stretch>
        </p:blipFill>
        <p:spPr>
          <a:xfrm rot="20748312">
            <a:off x="-89066" y="226349"/>
            <a:ext cx="3353564" cy="2236194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2"/>
          <a:srcRect l="8180" t="12390" r="13970" b="14170"/>
          <a:stretch>
            <a:fillRect/>
          </a:stretch>
        </p:blipFill>
        <p:spPr>
          <a:xfrm rot="9763708">
            <a:off x="8831254" y="4406691"/>
            <a:ext cx="3353564" cy="2236194"/>
          </a:xfrm>
          <a:prstGeom prst="rect">
            <a:avLst/>
          </a:prstGeom>
        </p:spPr>
      </p:pic>
      <p:sp>
        <p:nvSpPr>
          <p:cNvPr id="3" name="내용 개체 틀 2"/>
          <p:cNvSpPr txBox="1"/>
          <p:nvPr/>
        </p:nvSpPr>
        <p:spPr>
          <a:xfrm>
            <a:off x="-161925" y="2839584"/>
            <a:ext cx="12192000" cy="3055937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Font typeface="Arial"/>
              <a:buNone/>
              <a:defRPr/>
            </a:pPr>
            <a:r>
              <a:rPr kumimoji="0" lang="ko-KR" altLang="en-US" sz="11500" b="1" i="0" u="none" strike="noStrike" kern="1200" cap="none" spc="0" normalizeH="0" baseline="0">
                <a:solidFill>
                  <a:srgbClr val="61953D"/>
                </a:solidFill>
                <a:effectLst/>
                <a:uLnTx/>
                <a:uFillTx/>
                <a:latin typeface="HY헤드라인M"/>
                <a:ea typeface="HY헤드라인M"/>
                <a:cs typeface="+mn-cs"/>
              </a:rPr>
              <a:t>어르신부 예배</a:t>
            </a:r>
            <a:endParaRPr kumimoji="0" lang="en-US" altLang="ko-KR" sz="11500" b="1" i="0" u="none" strike="noStrike" kern="1200" cap="none" spc="0" normalizeH="0" baseline="0">
              <a:solidFill>
                <a:srgbClr val="61953D"/>
              </a:solidFill>
              <a:effectLst/>
              <a:uLnTx/>
              <a:uFillTx/>
              <a:latin typeface="HY헤드라인M"/>
              <a:ea typeface="HY헤드라인M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1285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A86F6A5-4D39-4CF3-898D-5DC7E6566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/>
            <a:r>
              <a:rPr lang="en-US" altLang="ko-KR" dirty="0">
                <a:latin typeface="HY엽서M" panose="02030600000101010101" pitchFamily="18" charset="-127"/>
                <a:ea typeface="HY엽서M" panose="02030600000101010101" pitchFamily="18" charset="-127"/>
              </a:rPr>
              <a:t>&lt;</a:t>
            </a:r>
            <a:r>
              <a:rPr lang="ko-KR" altLang="en-US" dirty="0">
                <a:latin typeface="HY엽서M" panose="02030600000101010101" pitchFamily="18" charset="-127"/>
                <a:ea typeface="HY엽서M" panose="02030600000101010101" pitchFamily="18" charset="-127"/>
              </a:rPr>
              <a:t>위대하고 강하신 주님</a:t>
            </a:r>
            <a:r>
              <a:rPr lang="en-US" altLang="ko-KR" dirty="0">
                <a:latin typeface="HY엽서M" panose="02030600000101010101" pitchFamily="18" charset="-127"/>
                <a:ea typeface="HY엽서M" panose="02030600000101010101" pitchFamily="18" charset="-127"/>
              </a:rPr>
              <a:t>&gt;</a:t>
            </a:r>
            <a:endParaRPr lang="ko-KR" altLang="en-US" dirty="0">
              <a:latin typeface="HY엽서M" panose="02030600000101010101" pitchFamily="18" charset="-127"/>
              <a:ea typeface="HY엽서M" panose="02030600000101010101" pitchFamily="18" charset="-127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64E48CC-C112-4F49-98E9-E360A99FA1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ko-KR" altLang="en-US" sz="54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위대하고 강하신 주님</a:t>
            </a:r>
            <a:endParaRPr lang="en-US" altLang="ko-KR" sz="54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r>
              <a:rPr lang="ko-KR" altLang="en-US" sz="54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우리 주 하나님</a:t>
            </a:r>
            <a:endParaRPr lang="en-US" altLang="ko-KR" sz="54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r>
              <a:rPr lang="ko-KR" altLang="en-US" sz="54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위대하고 강하신 주님</a:t>
            </a:r>
            <a:endParaRPr lang="en-US" altLang="ko-KR" sz="54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r>
              <a:rPr lang="ko-KR" altLang="en-US" sz="54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우리 주 하나님</a:t>
            </a:r>
            <a:endParaRPr lang="en-US" altLang="ko-KR" sz="54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401017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A86F6A5-4D39-4CF3-898D-5DC7E6566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/>
            <a:endParaRPr lang="ko-KR" altLang="en-US" dirty="0">
              <a:latin typeface="HY엽서M" panose="02030600000101010101" pitchFamily="18" charset="-127"/>
              <a:ea typeface="HY엽서M" panose="02030600000101010101" pitchFamily="18" charset="-127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64E48CC-C112-4F49-98E9-E360A99FA1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ko-KR" altLang="en-US" sz="54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깃발을 높이 들고 흔들며</a:t>
            </a:r>
            <a:endParaRPr lang="en-US" altLang="ko-KR" sz="54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r>
              <a:rPr lang="ko-KR" altLang="en-US" sz="54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왕께 찬양해</a:t>
            </a:r>
            <a:endParaRPr lang="en-US" altLang="ko-KR" sz="54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220844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A86F6A5-4D39-4CF3-898D-5DC7E6566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/>
            <a:endParaRPr lang="ko-KR" altLang="en-US" dirty="0">
              <a:latin typeface="HY엽서M" panose="02030600000101010101" pitchFamily="18" charset="-127"/>
              <a:ea typeface="HY엽서M" panose="02030600000101010101" pitchFamily="18" charset="-127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64E48CC-C112-4F49-98E9-E360A99FA1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ko-KR" altLang="en-US" sz="54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위대하고 강하신 주님</a:t>
            </a:r>
            <a:endParaRPr lang="en-US" altLang="ko-KR" sz="54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r>
              <a:rPr lang="ko-KR" altLang="en-US" sz="54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우리 주 하나님</a:t>
            </a:r>
            <a:endParaRPr lang="en-US" altLang="ko-KR" sz="54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r>
              <a:rPr lang="ko-KR" altLang="en-US" sz="54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위대하고 강하신 주님</a:t>
            </a:r>
            <a:endParaRPr lang="en-US" altLang="ko-KR" sz="54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r>
              <a:rPr lang="ko-KR" altLang="en-US" sz="54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우리 주 하나님</a:t>
            </a:r>
            <a:endParaRPr lang="en-US" altLang="ko-KR" sz="54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44615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55079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A86F6A5-4D39-4CF3-898D-5DC7E6566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/>
            <a:r>
              <a:rPr lang="en-US" altLang="ko-KR" dirty="0">
                <a:latin typeface="HY엽서M" panose="02030600000101010101" pitchFamily="18" charset="-127"/>
                <a:ea typeface="HY엽서M" panose="02030600000101010101" pitchFamily="18" charset="-127"/>
              </a:rPr>
              <a:t>&lt;</a:t>
            </a:r>
            <a:r>
              <a:rPr lang="ko-KR" altLang="en-US" dirty="0">
                <a:latin typeface="HY엽서M" panose="02030600000101010101" pitchFamily="18" charset="-127"/>
                <a:ea typeface="HY엽서M" panose="02030600000101010101" pitchFamily="18" charset="-127"/>
              </a:rPr>
              <a:t>찬양이 언제나 넘치면</a:t>
            </a:r>
            <a:r>
              <a:rPr lang="en-US" altLang="ko-KR" dirty="0">
                <a:latin typeface="HY엽서M" panose="02030600000101010101" pitchFamily="18" charset="-127"/>
                <a:ea typeface="HY엽서M" panose="02030600000101010101" pitchFamily="18" charset="-127"/>
              </a:rPr>
              <a:t>&gt;</a:t>
            </a:r>
            <a:endParaRPr lang="ko-KR" altLang="en-US" dirty="0">
              <a:latin typeface="HY엽서M" panose="02030600000101010101" pitchFamily="18" charset="-127"/>
              <a:ea typeface="HY엽서M" panose="02030600000101010101" pitchFamily="18" charset="-127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64E48CC-C112-4F49-98E9-E360A99FA1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ko-KR" sz="6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1.</a:t>
            </a:r>
            <a:r>
              <a:rPr lang="ko-KR" altLang="en-US" sz="6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찬양이 언제나 넘치면</a:t>
            </a:r>
            <a:endParaRPr lang="en-US" altLang="ko-KR" sz="65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r>
              <a:rPr lang="ko-KR" altLang="en-US" sz="6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은혜로 얼굴이 환해요</a:t>
            </a:r>
            <a:endParaRPr lang="en-US" altLang="ko-KR" sz="65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r>
              <a:rPr lang="ko-KR" altLang="en-US" sz="6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성령의 충만한 모습을</a:t>
            </a:r>
            <a:endParaRPr lang="en-US" altLang="ko-KR" sz="65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r>
              <a:rPr lang="ko-KR" altLang="en-US" sz="6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서로가 느껴요</a:t>
            </a:r>
            <a:endParaRPr lang="en-US" altLang="ko-KR" sz="65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880376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A86F6A5-4D39-4CF3-898D-5DC7E6566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/>
            <a:endParaRPr lang="ko-KR" altLang="en-US" dirty="0">
              <a:latin typeface="HY엽서M" panose="02030600000101010101" pitchFamily="18" charset="-127"/>
              <a:ea typeface="HY엽서M" panose="02030600000101010101" pitchFamily="18" charset="-127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64E48CC-C112-4F49-98E9-E360A99FA1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ko-KR" altLang="en-US" sz="65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할렐루</a:t>
            </a:r>
            <a:r>
              <a:rPr lang="ko-KR" altLang="en-US" sz="6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65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할렐루</a:t>
            </a:r>
            <a:endParaRPr lang="en-US" altLang="ko-KR" sz="65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r>
              <a:rPr lang="ko-KR" altLang="en-US" sz="6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손뼉 치면서</a:t>
            </a:r>
            <a:endParaRPr lang="en-US" altLang="ko-KR" sz="65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r>
              <a:rPr lang="ko-KR" altLang="en-US" sz="65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할렐루</a:t>
            </a:r>
            <a:r>
              <a:rPr lang="ko-KR" altLang="en-US" sz="6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65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할렐루</a:t>
            </a:r>
            <a:endParaRPr lang="en-US" altLang="ko-KR" sz="65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r>
              <a:rPr lang="ko-KR" altLang="en-US" sz="6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소리 외치며</a:t>
            </a:r>
            <a:endParaRPr lang="en-US" altLang="ko-KR" sz="65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94896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A86F6A5-4D39-4CF3-898D-5DC7E6566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/>
            <a:endParaRPr lang="ko-KR" altLang="en-US" dirty="0">
              <a:latin typeface="HY엽서M" panose="02030600000101010101" pitchFamily="18" charset="-127"/>
              <a:ea typeface="HY엽서M" panose="02030600000101010101" pitchFamily="18" charset="-127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64E48CC-C112-4F49-98E9-E360A99FA1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ko-KR" altLang="en-US" sz="65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할렐루</a:t>
            </a:r>
            <a:r>
              <a:rPr lang="ko-KR" altLang="en-US" sz="6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65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할렐루</a:t>
            </a:r>
            <a:endParaRPr lang="en-US" altLang="ko-KR" sz="65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r>
              <a:rPr lang="ko-KR" altLang="en-US" sz="6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두 손을 들고</a:t>
            </a:r>
            <a:endParaRPr lang="en-US" altLang="ko-KR" sz="65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r>
              <a:rPr lang="ko-KR" altLang="en-US" sz="6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주님을 찬양해요</a:t>
            </a:r>
            <a:endParaRPr lang="en-US" altLang="ko-KR" sz="65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195041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A86F6A5-4D39-4CF3-898D-5DC7E6566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/>
            <a:endParaRPr lang="ko-KR" altLang="en-US" dirty="0">
              <a:latin typeface="HY엽서M" panose="02030600000101010101" pitchFamily="18" charset="-127"/>
              <a:ea typeface="HY엽서M" panose="02030600000101010101" pitchFamily="18" charset="-127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64E48CC-C112-4F49-98E9-E360A99FA1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ko-KR" sz="6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2.</a:t>
            </a:r>
            <a:r>
              <a:rPr lang="ko-KR" altLang="en-US" sz="6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감사가 언제나 넘치면</a:t>
            </a:r>
            <a:endParaRPr lang="en-US" altLang="ko-KR" sz="65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r>
              <a:rPr lang="ko-KR" altLang="en-US" sz="6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은혜로 얼굴이 환해요</a:t>
            </a:r>
            <a:endParaRPr lang="en-US" altLang="ko-KR" sz="65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r>
              <a:rPr lang="ko-KR" altLang="en-US" sz="6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성령의 충만한 모습을</a:t>
            </a:r>
            <a:endParaRPr lang="en-US" altLang="ko-KR" sz="65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r>
              <a:rPr lang="ko-KR" altLang="en-US" sz="6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서로가 느껴요</a:t>
            </a:r>
            <a:endParaRPr lang="en-US" altLang="ko-KR" sz="65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792044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A86F6A5-4D39-4CF3-898D-5DC7E6566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/>
            <a:endParaRPr lang="ko-KR" altLang="en-US" dirty="0">
              <a:latin typeface="HY엽서M" panose="02030600000101010101" pitchFamily="18" charset="-127"/>
              <a:ea typeface="HY엽서M" panose="02030600000101010101" pitchFamily="18" charset="-127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64E48CC-C112-4F49-98E9-E360A99FA1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ko-KR" altLang="en-US" sz="65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할렐루</a:t>
            </a:r>
            <a:r>
              <a:rPr lang="ko-KR" altLang="en-US" sz="6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65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할렐루</a:t>
            </a:r>
            <a:endParaRPr lang="en-US" altLang="ko-KR" sz="65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r>
              <a:rPr lang="ko-KR" altLang="en-US" sz="6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손뼉 치면서</a:t>
            </a:r>
            <a:endParaRPr lang="en-US" altLang="ko-KR" sz="65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r>
              <a:rPr lang="ko-KR" altLang="en-US" sz="65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할렐루</a:t>
            </a:r>
            <a:r>
              <a:rPr lang="ko-KR" altLang="en-US" sz="6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65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할렐루</a:t>
            </a:r>
            <a:endParaRPr lang="en-US" altLang="ko-KR" sz="65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r>
              <a:rPr lang="ko-KR" altLang="en-US" sz="6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소리 외치며</a:t>
            </a:r>
            <a:endParaRPr lang="en-US" altLang="ko-KR" sz="65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15550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A86F6A5-4D39-4CF3-898D-5DC7E6566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/>
            <a:r>
              <a:rPr lang="en-US" altLang="ko-KR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&lt;</a:t>
            </a:r>
            <a:r>
              <a:rPr lang="ko-KR" altLang="en-US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주님 내길 예비하시니</a:t>
            </a:r>
            <a:r>
              <a:rPr lang="en-US" altLang="ko-KR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3&gt;</a:t>
            </a:r>
            <a:endParaRPr lang="ko-KR" altLang="en-US" dirty="0">
              <a:latin typeface="HY엽서M" panose="02030600000101010101" pitchFamily="18" charset="-127"/>
              <a:ea typeface="HY엽서M" panose="02030600000101010101" pitchFamily="18" charset="-127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64E48CC-C112-4F49-98E9-E360A99FA1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ko-KR" sz="6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1. </a:t>
            </a:r>
            <a:r>
              <a:rPr lang="ko-KR" altLang="en-US" sz="6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승리는 내 </a:t>
            </a:r>
            <a:r>
              <a:rPr lang="ko-KR" altLang="en-US" sz="65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것일세</a:t>
            </a:r>
            <a:endParaRPr lang="en-US" altLang="ko-KR" sz="65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r>
              <a:rPr lang="ko-KR" altLang="en-US" sz="6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승리는 내 </a:t>
            </a:r>
            <a:r>
              <a:rPr lang="ko-KR" altLang="en-US" sz="65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것일세</a:t>
            </a:r>
            <a:endParaRPr lang="en-US" altLang="ko-KR" sz="65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r>
              <a:rPr lang="ko-KR" altLang="en-US" sz="6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구세주의 보혈로써</a:t>
            </a:r>
            <a:endParaRPr lang="en-US" altLang="ko-KR" sz="65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r>
              <a:rPr lang="ko-KR" altLang="en-US" sz="6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승리는 내 </a:t>
            </a:r>
            <a:r>
              <a:rPr lang="ko-KR" altLang="en-US" sz="65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것일세</a:t>
            </a:r>
            <a:endParaRPr lang="en-US" altLang="ko-KR" sz="65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027198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A86F6A5-4D39-4CF3-898D-5DC7E6566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/>
            <a:endParaRPr lang="ko-KR" altLang="en-US" dirty="0">
              <a:latin typeface="HY엽서M" panose="02030600000101010101" pitchFamily="18" charset="-127"/>
              <a:ea typeface="HY엽서M" panose="02030600000101010101" pitchFamily="18" charset="-127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64E48CC-C112-4F49-98E9-E360A99FA1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ko-KR" altLang="en-US" sz="65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할렐루</a:t>
            </a:r>
            <a:r>
              <a:rPr lang="ko-KR" altLang="en-US" sz="6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65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할렐루</a:t>
            </a:r>
            <a:endParaRPr lang="en-US" altLang="ko-KR" sz="65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r>
              <a:rPr lang="ko-KR" altLang="en-US" sz="6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두 손을 들고</a:t>
            </a:r>
            <a:endParaRPr lang="en-US" altLang="ko-KR" sz="65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r>
              <a:rPr lang="ko-KR" altLang="en-US" sz="6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주님을 찬양해요</a:t>
            </a:r>
            <a:endParaRPr lang="en-US" altLang="ko-KR" sz="65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357438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A86F6A5-4D39-4CF3-898D-5DC7E6566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/>
            <a:endParaRPr lang="ko-KR" altLang="en-US" dirty="0">
              <a:latin typeface="HY엽서M" panose="02030600000101010101" pitchFamily="18" charset="-127"/>
              <a:ea typeface="HY엽서M" panose="02030600000101010101" pitchFamily="18" charset="-127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64E48CC-C112-4F49-98E9-E360A99FA1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ko-KR" sz="6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3.</a:t>
            </a:r>
            <a:r>
              <a:rPr lang="ko-KR" altLang="en-US" sz="6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사랑이 언제나 넘치면</a:t>
            </a:r>
            <a:endParaRPr lang="en-US" altLang="ko-KR" sz="65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r>
              <a:rPr lang="ko-KR" altLang="en-US" sz="6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은혜로 얼굴이 환해요</a:t>
            </a:r>
            <a:endParaRPr lang="en-US" altLang="ko-KR" sz="65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r>
              <a:rPr lang="ko-KR" altLang="en-US" sz="6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성령의 충만한 모습을</a:t>
            </a:r>
            <a:endParaRPr lang="en-US" altLang="ko-KR" sz="65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r>
              <a:rPr lang="ko-KR" altLang="en-US" sz="6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서로가 느껴요</a:t>
            </a:r>
            <a:endParaRPr lang="en-US" altLang="ko-KR" sz="65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866473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A86F6A5-4D39-4CF3-898D-5DC7E6566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/>
            <a:endParaRPr lang="ko-KR" altLang="en-US" dirty="0">
              <a:latin typeface="HY엽서M" panose="02030600000101010101" pitchFamily="18" charset="-127"/>
              <a:ea typeface="HY엽서M" panose="02030600000101010101" pitchFamily="18" charset="-127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64E48CC-C112-4F49-98E9-E360A99FA1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ko-KR" altLang="en-US" sz="65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할렐루</a:t>
            </a:r>
            <a:r>
              <a:rPr lang="ko-KR" altLang="en-US" sz="6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65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할렐루</a:t>
            </a:r>
            <a:endParaRPr lang="en-US" altLang="ko-KR" sz="65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r>
              <a:rPr lang="ko-KR" altLang="en-US" sz="6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손뼉 치면서</a:t>
            </a:r>
            <a:endParaRPr lang="en-US" altLang="ko-KR" sz="65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r>
              <a:rPr lang="ko-KR" altLang="en-US" sz="65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할렐루</a:t>
            </a:r>
            <a:r>
              <a:rPr lang="ko-KR" altLang="en-US" sz="6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65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할렐루</a:t>
            </a:r>
            <a:endParaRPr lang="en-US" altLang="ko-KR" sz="65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r>
              <a:rPr lang="ko-KR" altLang="en-US" sz="6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소리 외치며</a:t>
            </a:r>
            <a:endParaRPr lang="en-US" altLang="ko-KR" sz="65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34696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A86F6A5-4D39-4CF3-898D-5DC7E6566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/>
            <a:endParaRPr lang="ko-KR" altLang="en-US" dirty="0">
              <a:latin typeface="HY엽서M" panose="02030600000101010101" pitchFamily="18" charset="-127"/>
              <a:ea typeface="HY엽서M" panose="02030600000101010101" pitchFamily="18" charset="-127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64E48CC-C112-4F49-98E9-E360A99FA1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ko-KR" altLang="en-US" sz="65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할렐루</a:t>
            </a:r>
            <a:r>
              <a:rPr lang="ko-KR" altLang="en-US" sz="6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65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할렐루</a:t>
            </a:r>
            <a:endParaRPr lang="en-US" altLang="ko-KR" sz="65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r>
              <a:rPr lang="ko-KR" altLang="en-US" sz="6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두 손을 들고</a:t>
            </a:r>
            <a:endParaRPr lang="en-US" altLang="ko-KR" sz="65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r>
              <a:rPr lang="ko-KR" altLang="en-US" sz="6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주님을 찬양해요</a:t>
            </a:r>
            <a:endParaRPr lang="en-US" altLang="ko-KR" sz="65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191277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A86F6A5-4D39-4CF3-898D-5DC7E6566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/>
            <a:endParaRPr lang="ko-KR" altLang="en-US" dirty="0">
              <a:latin typeface="HY엽서M" panose="02030600000101010101" pitchFamily="18" charset="-127"/>
              <a:ea typeface="HY엽서M" panose="02030600000101010101" pitchFamily="18" charset="-127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64E48CC-C112-4F49-98E9-E360A99FA1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ko-KR" sz="6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4</a:t>
            </a:r>
            <a:r>
              <a:rPr lang="en-US" altLang="ko-KR" sz="6500"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  <a:r>
              <a:rPr lang="ko-KR" altLang="en-US" sz="6500">
                <a:latin typeface="HY헤드라인M" panose="02030600000101010101" pitchFamily="18" charset="-127"/>
                <a:ea typeface="HY헤드라인M" panose="02030600000101010101" pitchFamily="18" charset="-127"/>
              </a:rPr>
              <a:t> 기도가 </a:t>
            </a:r>
            <a:r>
              <a:rPr lang="ko-KR" altLang="en-US" sz="6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언제나 넘치면</a:t>
            </a:r>
            <a:endParaRPr lang="en-US" altLang="ko-KR" sz="65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r>
              <a:rPr lang="ko-KR" altLang="en-US" sz="6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은혜로 얼굴이 환해요</a:t>
            </a:r>
            <a:endParaRPr lang="en-US" altLang="ko-KR" sz="65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r>
              <a:rPr lang="ko-KR" altLang="en-US" sz="6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성령의 충만한 모습을</a:t>
            </a:r>
            <a:endParaRPr lang="en-US" altLang="ko-KR" sz="65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r>
              <a:rPr lang="ko-KR" altLang="en-US" sz="6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서로가 느껴요</a:t>
            </a:r>
            <a:endParaRPr lang="en-US" altLang="ko-KR" sz="65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994301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A86F6A5-4D39-4CF3-898D-5DC7E6566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/>
            <a:endParaRPr lang="ko-KR" altLang="en-US" dirty="0">
              <a:latin typeface="HY엽서M" panose="02030600000101010101" pitchFamily="18" charset="-127"/>
              <a:ea typeface="HY엽서M" panose="02030600000101010101" pitchFamily="18" charset="-127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64E48CC-C112-4F49-98E9-E360A99FA1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ko-KR" altLang="en-US" sz="65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할렐루</a:t>
            </a:r>
            <a:r>
              <a:rPr lang="ko-KR" altLang="en-US" sz="6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65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할렐루</a:t>
            </a:r>
            <a:endParaRPr lang="en-US" altLang="ko-KR" sz="65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r>
              <a:rPr lang="ko-KR" altLang="en-US" sz="6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손뼉 치면서</a:t>
            </a:r>
            <a:endParaRPr lang="en-US" altLang="ko-KR" sz="65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r>
              <a:rPr lang="ko-KR" altLang="en-US" sz="65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할렐루</a:t>
            </a:r>
            <a:r>
              <a:rPr lang="ko-KR" altLang="en-US" sz="6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65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할렐루</a:t>
            </a:r>
            <a:endParaRPr lang="en-US" altLang="ko-KR" sz="65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r>
              <a:rPr lang="ko-KR" altLang="en-US" sz="6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소리 외치며</a:t>
            </a:r>
            <a:endParaRPr lang="en-US" altLang="ko-KR" sz="65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968805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A86F6A5-4D39-4CF3-898D-5DC7E6566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/>
            <a:endParaRPr lang="ko-KR" altLang="en-US" dirty="0">
              <a:latin typeface="HY엽서M" panose="02030600000101010101" pitchFamily="18" charset="-127"/>
              <a:ea typeface="HY엽서M" panose="02030600000101010101" pitchFamily="18" charset="-127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64E48CC-C112-4F49-98E9-E360A99FA1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ko-KR" altLang="en-US" sz="65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할렐루</a:t>
            </a:r>
            <a:r>
              <a:rPr lang="ko-KR" altLang="en-US" sz="6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65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할렐루</a:t>
            </a:r>
            <a:endParaRPr lang="en-US" altLang="ko-KR" sz="65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r>
              <a:rPr lang="ko-KR" altLang="en-US" sz="6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두 손을 들고</a:t>
            </a:r>
            <a:endParaRPr lang="en-US" altLang="ko-KR" sz="65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r>
              <a:rPr lang="ko-KR" altLang="en-US" sz="6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주님을 찬양해요</a:t>
            </a:r>
            <a:endParaRPr lang="en-US" altLang="ko-KR" sz="65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043255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A86F6A5-4D39-4CF3-898D-5DC7E6566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/>
            <a:r>
              <a:rPr lang="en-US" altLang="ko-KR" dirty="0">
                <a:latin typeface="HY엽서M" panose="02030600000101010101" pitchFamily="18" charset="-127"/>
                <a:ea typeface="HY엽서M" panose="02030600000101010101" pitchFamily="18" charset="-127"/>
              </a:rPr>
              <a:t>&lt;</a:t>
            </a:r>
            <a:r>
              <a:rPr lang="ko-KR" altLang="en-US" dirty="0">
                <a:latin typeface="HY엽서M" panose="02030600000101010101" pitchFamily="18" charset="-127"/>
                <a:ea typeface="HY엽서M" panose="02030600000101010101" pitchFamily="18" charset="-127"/>
              </a:rPr>
              <a:t>주님 되신 참 포도나무</a:t>
            </a:r>
            <a:r>
              <a:rPr lang="en-US" altLang="ko-KR" dirty="0">
                <a:latin typeface="HY엽서M" panose="02030600000101010101" pitchFamily="18" charset="-127"/>
                <a:ea typeface="HY엽서M" panose="02030600000101010101" pitchFamily="18" charset="-127"/>
              </a:rPr>
              <a:t>&gt;</a:t>
            </a:r>
            <a:endParaRPr lang="ko-KR" altLang="en-US" dirty="0">
              <a:latin typeface="HY엽서M" panose="02030600000101010101" pitchFamily="18" charset="-127"/>
              <a:ea typeface="HY엽서M" panose="02030600000101010101" pitchFamily="18" charset="-127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64E48CC-C112-4F49-98E9-E360A99FA1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ko-KR" sz="6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1. </a:t>
            </a:r>
            <a:r>
              <a:rPr lang="ko-KR" altLang="en-US" sz="6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주님 되신 참 포도나무에</a:t>
            </a:r>
            <a:endParaRPr lang="en-US" altLang="ko-KR" sz="65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r>
              <a:rPr lang="ko-KR" altLang="en-US" sz="6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나는 참 가지가 되어</a:t>
            </a:r>
            <a:endParaRPr lang="en-US" altLang="ko-KR" sz="65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r>
              <a:rPr lang="ko-KR" altLang="en-US" sz="6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좋은 열매 많은 열매</a:t>
            </a:r>
            <a:endParaRPr lang="en-US" altLang="ko-KR" sz="65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r>
              <a:rPr lang="ko-KR" altLang="en-US" sz="6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풍성히 맺으리</a:t>
            </a:r>
            <a:endParaRPr lang="en-US" altLang="ko-KR" sz="65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869150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A86F6A5-4D39-4CF3-898D-5DC7E6566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/>
            <a:endParaRPr lang="ko-KR" altLang="en-US" dirty="0">
              <a:latin typeface="HY엽서M" panose="02030600000101010101" pitchFamily="18" charset="-127"/>
              <a:ea typeface="HY엽서M" panose="02030600000101010101" pitchFamily="18" charset="-127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64E48CC-C112-4F49-98E9-E360A99FA1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ko-KR" altLang="en-US" sz="6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기도의 열매 믿음의 열매</a:t>
            </a:r>
            <a:endParaRPr lang="en-US" altLang="ko-KR" sz="65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r>
              <a:rPr lang="ko-KR" altLang="en-US" sz="6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주렁주렁 열어서</a:t>
            </a:r>
            <a:endParaRPr lang="en-US" altLang="ko-KR" sz="65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r>
              <a:rPr lang="ko-KR" altLang="en-US" sz="6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할렐루야 하나님께</a:t>
            </a:r>
            <a:endParaRPr lang="en-US" altLang="ko-KR" sz="65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r>
              <a:rPr lang="ko-KR" altLang="en-US" sz="6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영광 돌리리</a:t>
            </a:r>
            <a:endParaRPr lang="en-US" altLang="ko-KR" sz="65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15583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A86F6A5-4D39-4CF3-898D-5DC7E6566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/>
            <a:endParaRPr lang="ko-KR" altLang="en-US" dirty="0">
              <a:latin typeface="HY엽서M" panose="02030600000101010101" pitchFamily="18" charset="-127"/>
              <a:ea typeface="HY엽서M" panose="02030600000101010101" pitchFamily="18" charset="-127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64E48CC-C112-4F49-98E9-E360A99FA1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ko-KR" altLang="en-US" sz="6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내 </a:t>
            </a:r>
            <a:r>
              <a:rPr lang="ko-KR" altLang="en-US" sz="65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것일세</a:t>
            </a:r>
            <a:endParaRPr lang="en-US" altLang="ko-KR" sz="65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r>
              <a:rPr lang="ko-KR" altLang="en-US" sz="6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승리만은</a:t>
            </a:r>
            <a:endParaRPr lang="en-US" altLang="ko-KR" sz="65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r>
              <a:rPr lang="ko-KR" altLang="en-US" sz="6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구세주의 보혈로써</a:t>
            </a:r>
            <a:endParaRPr lang="en-US" altLang="ko-KR" sz="65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r>
              <a:rPr lang="ko-KR" altLang="en-US" sz="6500">
                <a:latin typeface="HY헤드라인M" panose="02030600000101010101" pitchFamily="18" charset="-127"/>
                <a:ea typeface="HY헤드라인M" panose="02030600000101010101" pitchFamily="18" charset="-127"/>
              </a:rPr>
              <a:t>항상 이기네</a:t>
            </a:r>
            <a:endParaRPr lang="en-US" altLang="ko-KR" sz="65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337200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A86F6A5-4D39-4CF3-898D-5DC7E6566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/>
            <a:endParaRPr lang="ko-KR" altLang="en-US" dirty="0">
              <a:latin typeface="HY엽서M" panose="02030600000101010101" pitchFamily="18" charset="-127"/>
              <a:ea typeface="HY엽서M" panose="02030600000101010101" pitchFamily="18" charset="-127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64E48CC-C112-4F49-98E9-E360A99FA1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ko-KR" sz="6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2. </a:t>
            </a:r>
            <a:r>
              <a:rPr lang="ko-KR" altLang="en-US" sz="6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주님 되신 참 포도나무에</a:t>
            </a:r>
            <a:endParaRPr lang="en-US" altLang="ko-KR" sz="65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r>
              <a:rPr lang="ko-KR" altLang="en-US" sz="6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나는 참 가지가 되어</a:t>
            </a:r>
            <a:endParaRPr lang="en-US" altLang="ko-KR" sz="65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r>
              <a:rPr lang="ko-KR" altLang="en-US" sz="6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좋은 열매 많은 열매</a:t>
            </a:r>
            <a:endParaRPr lang="en-US" altLang="ko-KR" sz="65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r>
              <a:rPr lang="ko-KR" altLang="en-US" sz="6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풍성히 맺으리</a:t>
            </a:r>
            <a:endParaRPr lang="en-US" altLang="ko-KR" sz="65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721032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A86F6A5-4D39-4CF3-898D-5DC7E6566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/>
            <a:endParaRPr lang="ko-KR" altLang="en-US" dirty="0">
              <a:latin typeface="HY엽서M" panose="02030600000101010101" pitchFamily="18" charset="-127"/>
              <a:ea typeface="HY엽서M" panose="02030600000101010101" pitchFamily="18" charset="-127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64E48CC-C112-4F49-98E9-E360A99FA1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ko-KR" altLang="en-US" sz="6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전도의 열매 사랑의 열매</a:t>
            </a:r>
            <a:endParaRPr lang="en-US" altLang="ko-KR" sz="65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r>
              <a:rPr lang="ko-KR" altLang="en-US" sz="6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주렁주렁 열어서</a:t>
            </a:r>
            <a:endParaRPr lang="en-US" altLang="ko-KR" sz="65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r>
              <a:rPr lang="ko-KR" altLang="en-US" sz="6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할렐루야 하나님께</a:t>
            </a:r>
            <a:endParaRPr lang="en-US" altLang="ko-KR" sz="65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r>
              <a:rPr lang="ko-KR" altLang="en-US" sz="6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영광 돌리리</a:t>
            </a:r>
            <a:endParaRPr lang="en-US" altLang="ko-KR" sz="65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601472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A86F6A5-4D39-4CF3-898D-5DC7E6566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/>
            <a:endParaRPr lang="ko-KR" altLang="en-US" dirty="0">
              <a:latin typeface="HY엽서M" panose="02030600000101010101" pitchFamily="18" charset="-127"/>
              <a:ea typeface="HY엽서M" panose="02030600000101010101" pitchFamily="18" charset="-127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64E48CC-C112-4F49-98E9-E360A99FA1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ko-KR" sz="6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3. </a:t>
            </a:r>
            <a:r>
              <a:rPr lang="ko-KR" altLang="en-US" sz="6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주님 되신 참 포도나무에</a:t>
            </a:r>
            <a:endParaRPr lang="en-US" altLang="ko-KR" sz="65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r>
              <a:rPr lang="ko-KR" altLang="en-US" sz="6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나는 참 가지가 되어</a:t>
            </a:r>
            <a:endParaRPr lang="en-US" altLang="ko-KR" sz="65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r>
              <a:rPr lang="ko-KR" altLang="en-US" sz="6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좋은 열매 많은 열매</a:t>
            </a:r>
            <a:endParaRPr lang="en-US" altLang="ko-KR" sz="65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r>
              <a:rPr lang="ko-KR" altLang="en-US" sz="6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풍성히 맺으리</a:t>
            </a:r>
            <a:endParaRPr lang="en-US" altLang="ko-KR" sz="65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447946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A86F6A5-4D39-4CF3-898D-5DC7E6566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/>
            <a:endParaRPr lang="ko-KR" altLang="en-US" dirty="0">
              <a:latin typeface="HY엽서M" panose="02030600000101010101" pitchFamily="18" charset="-127"/>
              <a:ea typeface="HY엽서M" panose="02030600000101010101" pitchFamily="18" charset="-127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64E48CC-C112-4F49-98E9-E360A99FA1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ko-KR" altLang="en-US" sz="6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화평의 열매 기쁨의 열매</a:t>
            </a:r>
            <a:endParaRPr lang="en-US" altLang="ko-KR" sz="65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r>
              <a:rPr lang="ko-KR" altLang="en-US" sz="6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주렁주렁 열어서</a:t>
            </a:r>
            <a:endParaRPr lang="en-US" altLang="ko-KR" sz="65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r>
              <a:rPr lang="ko-KR" altLang="en-US" sz="6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할렐루야 하나님께</a:t>
            </a:r>
            <a:endParaRPr lang="en-US" altLang="ko-KR" sz="65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r>
              <a:rPr lang="ko-KR" altLang="en-US" sz="6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영광 돌리리</a:t>
            </a:r>
            <a:endParaRPr lang="en-US" altLang="ko-KR" sz="65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398842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A86F6A5-4D39-4CF3-898D-5DC7E6566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/>
            <a:endParaRPr lang="ko-KR" altLang="en-US" dirty="0">
              <a:latin typeface="HY엽서M" panose="02030600000101010101" pitchFamily="18" charset="-127"/>
              <a:ea typeface="HY엽서M" panose="02030600000101010101" pitchFamily="18" charset="-127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64E48CC-C112-4F49-98E9-E360A99FA1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ko-KR" sz="6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4. </a:t>
            </a:r>
            <a:r>
              <a:rPr lang="ko-KR" altLang="en-US" sz="6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주님 되신 참 포도나무에</a:t>
            </a:r>
            <a:endParaRPr lang="en-US" altLang="ko-KR" sz="65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r>
              <a:rPr lang="ko-KR" altLang="en-US" sz="6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나는 참 가지가 되어</a:t>
            </a:r>
            <a:endParaRPr lang="en-US" altLang="ko-KR" sz="65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r>
              <a:rPr lang="ko-KR" altLang="en-US" sz="6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좋은 열매 많은 열매</a:t>
            </a:r>
            <a:endParaRPr lang="en-US" altLang="ko-KR" sz="65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r>
              <a:rPr lang="ko-KR" altLang="en-US" sz="6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풍성히 맺으리</a:t>
            </a:r>
            <a:endParaRPr lang="en-US" altLang="ko-KR" sz="65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140540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A86F6A5-4D39-4CF3-898D-5DC7E6566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/>
            <a:endParaRPr lang="ko-KR" altLang="en-US" dirty="0">
              <a:latin typeface="HY엽서M" panose="02030600000101010101" pitchFamily="18" charset="-127"/>
              <a:ea typeface="HY엽서M" panose="02030600000101010101" pitchFamily="18" charset="-127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64E48CC-C112-4F49-98E9-E360A99FA1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ko-KR" altLang="en-US" sz="6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감사의 열매 축복의 열매</a:t>
            </a:r>
            <a:endParaRPr lang="en-US" altLang="ko-KR" sz="65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r>
              <a:rPr lang="ko-KR" altLang="en-US" sz="6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주렁주렁 열어서</a:t>
            </a:r>
            <a:endParaRPr lang="en-US" altLang="ko-KR" sz="65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r>
              <a:rPr lang="ko-KR" altLang="en-US" sz="6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할렐루야 하나님께</a:t>
            </a:r>
            <a:endParaRPr lang="en-US" altLang="ko-KR" sz="65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r>
              <a:rPr lang="ko-KR" altLang="en-US" sz="6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영광 돌리리</a:t>
            </a:r>
            <a:endParaRPr lang="en-US" altLang="ko-KR" sz="65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315198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내용 개체 틀 13">
            <a:extLst>
              <a:ext uri="{FF2B5EF4-FFF2-40B4-BE49-F238E27FC236}">
                <a16:creationId xmlns:a16="http://schemas.microsoft.com/office/drawing/2014/main" id="{C6F0277A-8689-40B3-8ED9-4E5783CEFB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1"/>
            <a:ext cx="121920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ko-KR" altLang="en-US" sz="6600" b="1" dirty="0">
                <a:latin typeface="+mj-ea"/>
                <a:ea typeface="+mj-ea"/>
              </a:rPr>
              <a:t>기도</a:t>
            </a:r>
            <a:endParaRPr lang="en-US" altLang="ko-KR" sz="6600" b="1" dirty="0">
              <a:latin typeface="+mj-ea"/>
              <a:ea typeface="+mj-ea"/>
            </a:endParaRPr>
          </a:p>
          <a:p>
            <a:pPr marL="0" indent="0" algn="ctr">
              <a:buNone/>
            </a:pPr>
            <a:endParaRPr lang="en-US" altLang="ko-KR" sz="2000" b="1" dirty="0">
              <a:latin typeface="+mj-ea"/>
              <a:ea typeface="+mj-ea"/>
            </a:endParaRPr>
          </a:p>
          <a:p>
            <a:pPr marL="0" indent="0" algn="ctr">
              <a:buNone/>
            </a:pPr>
            <a:r>
              <a:rPr lang="ko-KR" altLang="en-US" sz="6600" b="1" dirty="0" err="1" smtClean="0">
                <a:latin typeface="+mj-ea"/>
                <a:ea typeface="+mj-ea"/>
              </a:rPr>
              <a:t>서옥</a:t>
            </a:r>
            <a:r>
              <a:rPr lang="ko-KR" altLang="en-US" sz="6600" b="1" dirty="0" err="1" smtClean="0">
                <a:latin typeface="+mj-ea"/>
                <a:ea typeface="+mj-ea"/>
              </a:rPr>
              <a:t>숙</a:t>
            </a:r>
            <a:r>
              <a:rPr lang="ko-KR" altLang="en-US" sz="6600" b="1" dirty="0" smtClean="0">
                <a:latin typeface="+mj-ea"/>
                <a:ea typeface="+mj-ea"/>
              </a:rPr>
              <a:t> </a:t>
            </a:r>
            <a:r>
              <a:rPr lang="ko-KR" altLang="en-US" sz="6600" b="1" dirty="0">
                <a:latin typeface="+mj-ea"/>
                <a:ea typeface="+mj-ea"/>
              </a:rPr>
              <a:t>선생님</a:t>
            </a:r>
            <a:endParaRPr lang="en-US" altLang="ko-KR" sz="6600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2130186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11014" y="1696942"/>
            <a:ext cx="11806815" cy="4886420"/>
          </a:xfrm>
          <a:solidFill>
            <a:srgbClr val="FFFFFF">
              <a:alpha val="89800"/>
            </a:srgbClr>
          </a:solidFill>
          <a:ln>
            <a:noFill/>
          </a:ln>
          <a:effectLst>
            <a:softEdge rad="31750"/>
          </a:effectLst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ko-KR" sz="3200" dirty="0" smtClean="0">
                <a:latin typeface="+mn-ea"/>
              </a:rPr>
              <a:t>3. </a:t>
            </a:r>
            <a:r>
              <a:rPr lang="ko-KR" altLang="en-US" sz="3200" dirty="0" smtClean="0">
                <a:latin typeface="+mn-ea"/>
              </a:rPr>
              <a:t>우리도 </a:t>
            </a:r>
            <a:r>
              <a:rPr lang="ko-KR" altLang="en-US" sz="3200" dirty="0">
                <a:latin typeface="+mn-ea"/>
              </a:rPr>
              <a:t>전에는 어리석은 </a:t>
            </a:r>
            <a:r>
              <a:rPr lang="ko-KR" altLang="en-US" sz="3200" dirty="0" smtClean="0">
                <a:latin typeface="+mn-ea"/>
              </a:rPr>
              <a:t>자요</a:t>
            </a:r>
            <a:r>
              <a:rPr lang="en-US" altLang="ko-KR" sz="3200" dirty="0">
                <a:latin typeface="+mn-ea"/>
              </a:rPr>
              <a:t> </a:t>
            </a:r>
            <a:r>
              <a:rPr lang="ko-KR" altLang="en-US" sz="3200" dirty="0" smtClean="0">
                <a:latin typeface="+mn-ea"/>
              </a:rPr>
              <a:t>순종하지 </a:t>
            </a:r>
            <a:r>
              <a:rPr lang="ko-KR" altLang="en-US" sz="3200" dirty="0">
                <a:latin typeface="+mn-ea"/>
              </a:rPr>
              <a:t>아니한 </a:t>
            </a:r>
            <a:r>
              <a:rPr lang="ko-KR" altLang="en-US" sz="3200" dirty="0" smtClean="0">
                <a:latin typeface="+mn-ea"/>
              </a:rPr>
              <a:t>자요</a:t>
            </a:r>
            <a:endParaRPr lang="en-US" altLang="ko-KR" sz="3200" dirty="0" smtClean="0">
              <a:latin typeface="+mn-ea"/>
            </a:endParaRPr>
          </a:p>
          <a:p>
            <a:pPr marL="0" indent="0">
              <a:buNone/>
            </a:pPr>
            <a:r>
              <a:rPr lang="en-US" altLang="ko-KR" sz="3200" dirty="0">
                <a:latin typeface="+mn-ea"/>
              </a:rPr>
              <a:t> </a:t>
            </a:r>
            <a:r>
              <a:rPr lang="en-US" altLang="ko-KR" sz="3200" dirty="0" smtClean="0">
                <a:latin typeface="+mn-ea"/>
              </a:rPr>
              <a:t> </a:t>
            </a:r>
            <a:r>
              <a:rPr lang="ko-KR" altLang="en-US" sz="3200" dirty="0" smtClean="0">
                <a:latin typeface="+mn-ea"/>
              </a:rPr>
              <a:t>속은 자요</a:t>
            </a:r>
            <a:r>
              <a:rPr lang="en-US" altLang="ko-KR" sz="3200" dirty="0" smtClean="0">
                <a:latin typeface="+mn-ea"/>
              </a:rPr>
              <a:t>. </a:t>
            </a:r>
            <a:r>
              <a:rPr lang="ko-KR" altLang="en-US" sz="3200" dirty="0" smtClean="0">
                <a:latin typeface="+mn-ea"/>
              </a:rPr>
              <a:t>여러 </a:t>
            </a:r>
            <a:r>
              <a:rPr lang="ko-KR" altLang="en-US" sz="3200" dirty="0">
                <a:latin typeface="+mn-ea"/>
              </a:rPr>
              <a:t>가지 정욕과 행락에 종 노릇 한 </a:t>
            </a:r>
            <a:r>
              <a:rPr lang="ko-KR" altLang="en-US" sz="3200" dirty="0" smtClean="0">
                <a:latin typeface="+mn-ea"/>
              </a:rPr>
              <a:t>자요</a:t>
            </a:r>
            <a:r>
              <a:rPr lang="en-US" altLang="ko-KR" sz="3200" dirty="0" smtClean="0">
                <a:latin typeface="+mn-ea"/>
              </a:rPr>
              <a:t>.</a:t>
            </a:r>
          </a:p>
          <a:p>
            <a:pPr marL="0" indent="0">
              <a:buNone/>
            </a:pPr>
            <a:r>
              <a:rPr lang="en-US" altLang="ko-KR" sz="3200" dirty="0">
                <a:latin typeface="+mn-ea"/>
              </a:rPr>
              <a:t> </a:t>
            </a:r>
            <a:r>
              <a:rPr lang="en-US" altLang="ko-KR" sz="3200" dirty="0" smtClean="0">
                <a:latin typeface="+mn-ea"/>
              </a:rPr>
              <a:t> </a:t>
            </a:r>
            <a:r>
              <a:rPr lang="ko-KR" altLang="en-US" sz="3200" dirty="0" smtClean="0">
                <a:latin typeface="+mn-ea"/>
              </a:rPr>
              <a:t>악독과</a:t>
            </a:r>
            <a:r>
              <a:rPr lang="ko-KR" altLang="en-US" sz="3200" dirty="0">
                <a:latin typeface="+mn-ea"/>
              </a:rPr>
              <a:t> 투기를 일삼은 </a:t>
            </a:r>
            <a:r>
              <a:rPr lang="ko-KR" altLang="en-US" sz="3200" dirty="0" smtClean="0">
                <a:latin typeface="+mn-ea"/>
              </a:rPr>
              <a:t>자요</a:t>
            </a:r>
            <a:r>
              <a:rPr lang="en-US" altLang="ko-KR" sz="3200" dirty="0" smtClean="0">
                <a:latin typeface="+mn-ea"/>
              </a:rPr>
              <a:t>.</a:t>
            </a:r>
            <a:r>
              <a:rPr lang="ko-KR" altLang="en-US" sz="3200" dirty="0">
                <a:latin typeface="+mn-ea"/>
              </a:rPr>
              <a:t> 가증스러운 </a:t>
            </a:r>
            <a:r>
              <a:rPr lang="ko-KR" altLang="en-US" sz="3200" dirty="0" smtClean="0">
                <a:latin typeface="+mn-ea"/>
              </a:rPr>
              <a:t>자요</a:t>
            </a:r>
            <a:r>
              <a:rPr lang="en-US" altLang="ko-KR" sz="3200" dirty="0" smtClean="0">
                <a:latin typeface="+mn-ea"/>
              </a:rPr>
              <a:t>.</a:t>
            </a:r>
            <a:r>
              <a:rPr lang="ko-KR" altLang="en-US" sz="3200" dirty="0" smtClean="0">
                <a:latin typeface="+mn-ea"/>
              </a:rPr>
              <a:t> </a:t>
            </a:r>
            <a:endParaRPr lang="en-US" altLang="ko-KR" sz="3200" dirty="0" smtClean="0">
              <a:latin typeface="+mn-ea"/>
            </a:endParaRPr>
          </a:p>
          <a:p>
            <a:pPr marL="0" indent="0">
              <a:buNone/>
            </a:pPr>
            <a:r>
              <a:rPr lang="en-US" altLang="ko-KR" sz="3200" dirty="0">
                <a:latin typeface="+mn-ea"/>
              </a:rPr>
              <a:t> </a:t>
            </a:r>
            <a:r>
              <a:rPr lang="en-US" altLang="ko-KR" sz="3200" dirty="0" smtClean="0">
                <a:latin typeface="+mn-ea"/>
              </a:rPr>
              <a:t> </a:t>
            </a:r>
            <a:r>
              <a:rPr lang="ko-KR" altLang="en-US" sz="3200" dirty="0" smtClean="0">
                <a:latin typeface="+mn-ea"/>
              </a:rPr>
              <a:t>피차 </a:t>
            </a:r>
            <a:r>
              <a:rPr lang="ko-KR" altLang="en-US" sz="3200" dirty="0">
                <a:latin typeface="+mn-ea"/>
              </a:rPr>
              <a:t>미워한 자였으나</a:t>
            </a:r>
          </a:p>
          <a:p>
            <a:pPr marL="0" indent="0">
              <a:buNone/>
            </a:pPr>
            <a:r>
              <a:rPr lang="en-US" altLang="ko-KR" sz="3200" dirty="0" smtClean="0">
                <a:latin typeface="+mn-ea"/>
              </a:rPr>
              <a:t>4. </a:t>
            </a:r>
            <a:r>
              <a:rPr lang="ko-KR" altLang="en-US" sz="3200" dirty="0" smtClean="0">
                <a:latin typeface="+mn-ea"/>
              </a:rPr>
              <a:t>우리</a:t>
            </a:r>
            <a:r>
              <a:rPr lang="ko-KR" altLang="en-US" sz="3200" dirty="0">
                <a:latin typeface="+mn-ea"/>
              </a:rPr>
              <a:t> 구주 하나님의 자비와 사람 사랑하심이 나타날 </a:t>
            </a:r>
            <a:r>
              <a:rPr lang="ko-KR" altLang="en-US" sz="3200" dirty="0" smtClean="0">
                <a:latin typeface="+mn-ea"/>
              </a:rPr>
              <a:t>때에</a:t>
            </a:r>
            <a:endParaRPr lang="en-US" altLang="ko-KR" sz="3200" dirty="0" smtClean="0">
              <a:latin typeface="+mn-ea"/>
            </a:endParaRPr>
          </a:p>
          <a:p>
            <a:pPr marL="0" indent="0">
              <a:buNone/>
            </a:pPr>
            <a:r>
              <a:rPr lang="en-US" altLang="ko-KR" sz="3200" dirty="0" smtClean="0">
                <a:latin typeface="+mn-ea"/>
              </a:rPr>
              <a:t>5. </a:t>
            </a:r>
            <a:r>
              <a:rPr lang="ko-KR" altLang="en-US" sz="3200" dirty="0" smtClean="0">
                <a:latin typeface="+mn-ea"/>
              </a:rPr>
              <a:t>우리를</a:t>
            </a:r>
            <a:r>
              <a:rPr lang="ko-KR" altLang="en-US" sz="3200" dirty="0">
                <a:latin typeface="+mn-ea"/>
              </a:rPr>
              <a:t> </a:t>
            </a:r>
            <a:r>
              <a:rPr lang="ko-KR" altLang="en-US" sz="3200" dirty="0" err="1">
                <a:latin typeface="+mn-ea"/>
              </a:rPr>
              <a:t>구원하시되</a:t>
            </a:r>
            <a:r>
              <a:rPr lang="ko-KR" altLang="en-US" sz="3200" dirty="0">
                <a:latin typeface="+mn-ea"/>
              </a:rPr>
              <a:t> 우리가 행한 </a:t>
            </a:r>
            <a:r>
              <a:rPr lang="ko-KR" altLang="en-US" sz="3200" dirty="0" smtClean="0">
                <a:latin typeface="+mn-ea"/>
              </a:rPr>
              <a:t>바</a:t>
            </a:r>
            <a:endParaRPr lang="en-US" altLang="ko-KR" sz="3200" dirty="0" smtClean="0">
              <a:latin typeface="+mn-ea"/>
            </a:endParaRPr>
          </a:p>
          <a:p>
            <a:pPr marL="0" indent="0">
              <a:buNone/>
            </a:pPr>
            <a:r>
              <a:rPr lang="en-US" altLang="ko-KR" sz="3200" dirty="0">
                <a:latin typeface="+mn-ea"/>
              </a:rPr>
              <a:t> </a:t>
            </a:r>
            <a:r>
              <a:rPr lang="en-US" altLang="ko-KR" sz="3200" dirty="0" smtClean="0">
                <a:latin typeface="+mn-ea"/>
              </a:rPr>
              <a:t> </a:t>
            </a:r>
            <a:r>
              <a:rPr lang="ko-KR" altLang="en-US" sz="3200" dirty="0" smtClean="0">
                <a:latin typeface="+mn-ea"/>
              </a:rPr>
              <a:t>의로운</a:t>
            </a:r>
            <a:r>
              <a:rPr lang="ko-KR" altLang="en-US" sz="3200" dirty="0">
                <a:latin typeface="+mn-ea"/>
              </a:rPr>
              <a:t> 행위로 말미암지 아니하고 오직 그의 </a:t>
            </a:r>
            <a:r>
              <a:rPr lang="ko-KR" altLang="en-US" sz="3200" dirty="0" smtClean="0">
                <a:latin typeface="+mn-ea"/>
              </a:rPr>
              <a:t>긍휼하심을</a:t>
            </a:r>
            <a:r>
              <a:rPr lang="en-US" altLang="ko-KR" sz="3200" dirty="0">
                <a:latin typeface="+mn-ea"/>
              </a:rPr>
              <a:t> </a:t>
            </a:r>
            <a:r>
              <a:rPr lang="ko-KR" altLang="en-US" sz="3200" dirty="0" smtClean="0">
                <a:latin typeface="+mn-ea"/>
              </a:rPr>
              <a:t>따라</a:t>
            </a:r>
            <a:endParaRPr lang="en-US" altLang="ko-KR" sz="3200" dirty="0" smtClean="0">
              <a:latin typeface="+mn-ea"/>
            </a:endParaRPr>
          </a:p>
          <a:p>
            <a:pPr marL="0" indent="0">
              <a:buNone/>
            </a:pPr>
            <a:r>
              <a:rPr lang="en-US" altLang="ko-KR" sz="3200" dirty="0">
                <a:latin typeface="+mn-ea"/>
              </a:rPr>
              <a:t> </a:t>
            </a:r>
            <a:r>
              <a:rPr lang="en-US" altLang="ko-KR" sz="3200" dirty="0" smtClean="0">
                <a:latin typeface="+mn-ea"/>
              </a:rPr>
              <a:t> </a:t>
            </a:r>
            <a:r>
              <a:rPr lang="ko-KR" altLang="en-US" sz="3200" dirty="0" smtClean="0">
                <a:latin typeface="+mn-ea"/>
              </a:rPr>
              <a:t>중생의</a:t>
            </a:r>
            <a:r>
              <a:rPr lang="ko-KR" altLang="en-US" sz="3200" dirty="0">
                <a:latin typeface="+mn-ea"/>
              </a:rPr>
              <a:t> 씻음과 성령의 새롭게 하심으로 </a:t>
            </a:r>
            <a:r>
              <a:rPr lang="ko-KR" altLang="en-US" sz="3200" dirty="0" err="1" smtClean="0">
                <a:latin typeface="+mn-ea"/>
              </a:rPr>
              <a:t>하셨나니</a:t>
            </a:r>
            <a:endParaRPr lang="ko-KR" altLang="en-US" sz="3200" dirty="0">
              <a:latin typeface="+mn-ea"/>
            </a:endParaRPr>
          </a:p>
        </p:txBody>
      </p:sp>
      <p:sp>
        <p:nvSpPr>
          <p:cNvPr id="6" name="제목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ko-KR" altLang="en-US" sz="6400" b="1" dirty="0">
                <a:latin typeface="맑은 고딕"/>
                <a:ea typeface="맑은 고딕"/>
                <a:cs typeface="함초롬돋움"/>
              </a:rPr>
              <a:t> </a:t>
            </a:r>
            <a:r>
              <a:rPr lang="ko-KR" altLang="en-US" sz="6400" b="1" dirty="0" err="1" smtClean="0">
                <a:latin typeface="맑은 고딕"/>
                <a:ea typeface="맑은 고딕"/>
                <a:cs typeface="함초롬돋움"/>
              </a:rPr>
              <a:t>디도서</a:t>
            </a:r>
            <a:r>
              <a:rPr lang="ko-KR" altLang="en-US" sz="6400" b="1" dirty="0" smtClean="0">
                <a:latin typeface="맑은 고딕"/>
                <a:ea typeface="맑은 고딕"/>
                <a:cs typeface="함초롬돋움"/>
              </a:rPr>
              <a:t> </a:t>
            </a:r>
            <a:r>
              <a:rPr lang="en-US" altLang="ko-KR" sz="6400" b="1" dirty="0" smtClean="0">
                <a:latin typeface="맑은 고딕"/>
                <a:ea typeface="맑은 고딕"/>
                <a:cs typeface="함초롬돋움"/>
              </a:rPr>
              <a:t>3</a:t>
            </a:r>
            <a:r>
              <a:rPr lang="ko-KR" altLang="en-US" sz="6400" b="1" dirty="0" smtClean="0">
                <a:latin typeface="맑은 고딕"/>
                <a:ea typeface="맑은 고딕"/>
                <a:cs typeface="함초롬돋움"/>
              </a:rPr>
              <a:t>장 </a:t>
            </a:r>
            <a:r>
              <a:rPr lang="en-US" altLang="ko-KR" sz="6400" b="1" dirty="0" smtClean="0">
                <a:latin typeface="맑은 고딕"/>
                <a:ea typeface="맑은 고딕"/>
                <a:cs typeface="함초롬돋움"/>
              </a:rPr>
              <a:t>3</a:t>
            </a:r>
            <a:r>
              <a:rPr lang="ko-KR" altLang="en-US" sz="6400" b="1" dirty="0" smtClean="0">
                <a:latin typeface="맑은 고딕"/>
                <a:ea typeface="맑은 고딕"/>
                <a:cs typeface="함초롬돋움"/>
              </a:rPr>
              <a:t>절</a:t>
            </a:r>
            <a:r>
              <a:rPr lang="en-US" altLang="ko-KR" sz="6400" b="1" dirty="0" smtClean="0">
                <a:latin typeface="맑은 고딕"/>
                <a:ea typeface="맑은 고딕"/>
                <a:cs typeface="함초롬돋움"/>
              </a:rPr>
              <a:t>-7</a:t>
            </a:r>
            <a:r>
              <a:rPr lang="ko-KR" altLang="en-US" sz="6400" b="1" dirty="0" smtClean="0">
                <a:latin typeface="맑은 고딕"/>
                <a:ea typeface="맑은 고딕"/>
                <a:cs typeface="함초롬돋움"/>
              </a:rPr>
              <a:t>절 </a:t>
            </a:r>
            <a:endParaRPr lang="ko-KR" altLang="en-US" sz="6400" b="1" dirty="0">
              <a:latin typeface="맑은 고딕"/>
              <a:ea typeface="맑은 고딕"/>
              <a:cs typeface="함초롬돋움"/>
            </a:endParaRPr>
          </a:p>
        </p:txBody>
      </p:sp>
    </p:spTree>
    <p:extLst>
      <p:ext uri="{BB962C8B-B14F-4D97-AF65-F5344CB8AC3E}">
        <p14:creationId xmlns:p14="http://schemas.microsoft.com/office/powerpoint/2010/main" val="2892018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11014" y="1696942"/>
            <a:ext cx="11806815" cy="4886420"/>
          </a:xfrm>
          <a:solidFill>
            <a:srgbClr val="FFFFFF">
              <a:alpha val="89800"/>
            </a:srgbClr>
          </a:solidFill>
          <a:ln>
            <a:noFill/>
          </a:ln>
          <a:effectLst>
            <a:softEdge rad="31750"/>
          </a:effectLst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ko-KR" sz="4000" dirty="0" smtClean="0">
                <a:latin typeface="+mn-ea"/>
              </a:rPr>
              <a:t>6. </a:t>
            </a:r>
            <a:r>
              <a:rPr lang="ko-KR" altLang="en-US" sz="4000" dirty="0" smtClean="0">
                <a:latin typeface="+mn-ea"/>
              </a:rPr>
              <a:t>우리</a:t>
            </a:r>
            <a:r>
              <a:rPr lang="ko-KR" altLang="en-US" sz="4000" dirty="0">
                <a:latin typeface="+mn-ea"/>
              </a:rPr>
              <a:t> 구주 예수 그리스도로 </a:t>
            </a:r>
            <a:r>
              <a:rPr lang="ko-KR" altLang="en-US" sz="4000" dirty="0" smtClean="0">
                <a:latin typeface="+mn-ea"/>
              </a:rPr>
              <a:t>말미암아</a:t>
            </a:r>
            <a:endParaRPr lang="en-US" altLang="ko-KR" sz="4000" dirty="0" smtClean="0">
              <a:latin typeface="+mn-ea"/>
            </a:endParaRPr>
          </a:p>
          <a:p>
            <a:pPr marL="0" indent="0">
              <a:buNone/>
            </a:pPr>
            <a:r>
              <a:rPr lang="en-US" altLang="ko-KR" sz="4000" dirty="0">
                <a:latin typeface="+mn-ea"/>
              </a:rPr>
              <a:t> </a:t>
            </a:r>
            <a:r>
              <a:rPr lang="en-US" altLang="ko-KR" sz="4000" dirty="0" smtClean="0">
                <a:latin typeface="+mn-ea"/>
              </a:rPr>
              <a:t> </a:t>
            </a:r>
            <a:r>
              <a:rPr lang="ko-KR" altLang="en-US" sz="4000" dirty="0" smtClean="0">
                <a:latin typeface="+mn-ea"/>
              </a:rPr>
              <a:t>우리에게 </a:t>
            </a:r>
            <a:r>
              <a:rPr lang="ko-KR" altLang="en-US" sz="4000" dirty="0">
                <a:latin typeface="+mn-ea"/>
              </a:rPr>
              <a:t>그 성령을 풍성히 부어 주사</a:t>
            </a:r>
          </a:p>
          <a:p>
            <a:pPr marL="0" indent="0">
              <a:buNone/>
            </a:pPr>
            <a:r>
              <a:rPr lang="en-US" altLang="ko-KR" sz="4000" dirty="0" smtClean="0">
                <a:latin typeface="+mn-ea"/>
              </a:rPr>
              <a:t>7. </a:t>
            </a:r>
            <a:r>
              <a:rPr lang="ko-KR" altLang="en-US" sz="4000" dirty="0" smtClean="0">
                <a:latin typeface="+mn-ea"/>
              </a:rPr>
              <a:t>우리로 </a:t>
            </a:r>
            <a:r>
              <a:rPr lang="ko-KR" altLang="en-US" sz="4000" dirty="0">
                <a:latin typeface="+mn-ea"/>
              </a:rPr>
              <a:t>그의 은혜를 힘입어 의롭다 하심을 </a:t>
            </a:r>
            <a:r>
              <a:rPr lang="ko-KR" altLang="en-US" sz="4000" dirty="0" smtClean="0">
                <a:latin typeface="+mn-ea"/>
              </a:rPr>
              <a:t>얻어</a:t>
            </a:r>
            <a:endParaRPr lang="en-US" altLang="ko-KR" sz="4000" dirty="0" smtClean="0">
              <a:latin typeface="+mn-ea"/>
            </a:endParaRPr>
          </a:p>
          <a:p>
            <a:pPr marL="0" indent="0">
              <a:buNone/>
            </a:pPr>
            <a:r>
              <a:rPr lang="en-US" altLang="ko-KR" sz="4000" dirty="0">
                <a:latin typeface="+mn-ea"/>
              </a:rPr>
              <a:t> </a:t>
            </a:r>
            <a:r>
              <a:rPr lang="en-US" altLang="ko-KR" sz="4000" dirty="0" smtClean="0">
                <a:latin typeface="+mn-ea"/>
              </a:rPr>
              <a:t> </a:t>
            </a:r>
            <a:r>
              <a:rPr lang="ko-KR" altLang="en-US" sz="4000" dirty="0" smtClean="0">
                <a:latin typeface="+mn-ea"/>
              </a:rPr>
              <a:t>영생의</a:t>
            </a:r>
            <a:r>
              <a:rPr lang="ko-KR" altLang="en-US" sz="4000" dirty="0">
                <a:latin typeface="+mn-ea"/>
              </a:rPr>
              <a:t> 소망을 따라 상속자가 되게 하려 </a:t>
            </a:r>
            <a:r>
              <a:rPr lang="ko-KR" altLang="en-US" sz="4000" dirty="0" smtClean="0">
                <a:latin typeface="+mn-ea"/>
              </a:rPr>
              <a:t>하심이라</a:t>
            </a:r>
            <a:endParaRPr lang="ko-KR" altLang="en-US" sz="4000" dirty="0">
              <a:latin typeface="+mn-ea"/>
            </a:endParaRPr>
          </a:p>
        </p:txBody>
      </p:sp>
      <p:sp>
        <p:nvSpPr>
          <p:cNvPr id="6" name="제목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ko-KR" altLang="en-US" sz="6400" b="1" dirty="0">
                <a:latin typeface="맑은 고딕"/>
                <a:ea typeface="맑은 고딕"/>
                <a:cs typeface="함초롬돋움"/>
              </a:rPr>
              <a:t> </a:t>
            </a:r>
            <a:r>
              <a:rPr lang="ko-KR" altLang="en-US" sz="6400" b="1" dirty="0" err="1" smtClean="0">
                <a:latin typeface="맑은 고딕"/>
                <a:ea typeface="맑은 고딕"/>
                <a:cs typeface="함초롬돋움"/>
              </a:rPr>
              <a:t>디도서</a:t>
            </a:r>
            <a:r>
              <a:rPr lang="ko-KR" altLang="en-US" sz="6400" b="1" dirty="0" smtClean="0">
                <a:latin typeface="맑은 고딕"/>
                <a:ea typeface="맑은 고딕"/>
                <a:cs typeface="함초롬돋움"/>
              </a:rPr>
              <a:t> </a:t>
            </a:r>
            <a:r>
              <a:rPr lang="en-US" altLang="ko-KR" sz="6400" b="1" dirty="0" smtClean="0">
                <a:latin typeface="맑은 고딕"/>
                <a:ea typeface="맑은 고딕"/>
                <a:cs typeface="함초롬돋움"/>
              </a:rPr>
              <a:t>3</a:t>
            </a:r>
            <a:r>
              <a:rPr lang="ko-KR" altLang="en-US" sz="6400" b="1" dirty="0" smtClean="0">
                <a:latin typeface="맑은 고딕"/>
                <a:ea typeface="맑은 고딕"/>
                <a:cs typeface="함초롬돋움"/>
              </a:rPr>
              <a:t>장 </a:t>
            </a:r>
            <a:r>
              <a:rPr lang="en-US" altLang="ko-KR" sz="6400" b="1" dirty="0" smtClean="0">
                <a:latin typeface="맑은 고딕"/>
                <a:ea typeface="맑은 고딕"/>
                <a:cs typeface="함초롬돋움"/>
              </a:rPr>
              <a:t>3</a:t>
            </a:r>
            <a:r>
              <a:rPr lang="ko-KR" altLang="en-US" sz="6400" b="1" dirty="0" smtClean="0">
                <a:latin typeface="맑은 고딕"/>
                <a:ea typeface="맑은 고딕"/>
                <a:cs typeface="함초롬돋움"/>
              </a:rPr>
              <a:t>절</a:t>
            </a:r>
            <a:r>
              <a:rPr lang="en-US" altLang="ko-KR" sz="6400" b="1" dirty="0" smtClean="0">
                <a:latin typeface="맑은 고딕"/>
                <a:ea typeface="맑은 고딕"/>
                <a:cs typeface="함초롬돋움"/>
              </a:rPr>
              <a:t>-7</a:t>
            </a:r>
            <a:r>
              <a:rPr lang="ko-KR" altLang="en-US" sz="6400" b="1" dirty="0" smtClean="0">
                <a:latin typeface="맑은 고딕"/>
                <a:ea typeface="맑은 고딕"/>
                <a:cs typeface="함초롬돋움"/>
              </a:rPr>
              <a:t>절 </a:t>
            </a:r>
            <a:endParaRPr lang="ko-KR" altLang="en-US" sz="6400" b="1" dirty="0">
              <a:latin typeface="맑은 고딕"/>
              <a:ea typeface="맑은 고딕"/>
              <a:cs typeface="함초롬돋움"/>
            </a:endParaRPr>
          </a:p>
        </p:txBody>
      </p:sp>
    </p:spTree>
    <p:extLst>
      <p:ext uri="{BB962C8B-B14F-4D97-AF65-F5344CB8AC3E}">
        <p14:creationId xmlns:p14="http://schemas.microsoft.com/office/powerpoint/2010/main" val="1689440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D8D12808-D5AC-4487-874C-DB1B434159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17501" cy="6858000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C51B93B4-3A5E-4FCC-81BE-C72875167655}"/>
              </a:ext>
            </a:extLst>
          </p:cNvPr>
          <p:cNvSpPr/>
          <p:nvPr/>
        </p:nvSpPr>
        <p:spPr>
          <a:xfrm>
            <a:off x="698500" y="2132856"/>
            <a:ext cx="10808652" cy="707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다음_Regular" panose="02000603060000000000" pitchFamily="2" charset="-127"/>
                <a:ea typeface="다음_Regular" panose="02000603060000000000" pitchFamily="2" charset="-127"/>
                <a:cs typeface="+mn-cs"/>
              </a:rPr>
              <a:t>이 말씀은 살아 계신 하나님의 말씀입니다</a:t>
            </a:r>
            <a:r>
              <a:rPr kumimoji="0" lang="en-US" altLang="ko-KR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다음_Regular" panose="02000603060000000000" pitchFamily="2" charset="-127"/>
                <a:ea typeface="다음_Regular" panose="02000603060000000000" pitchFamily="2" charset="-127"/>
                <a:cs typeface="+mn-cs"/>
              </a:rPr>
              <a:t>.</a:t>
            </a:r>
            <a:endParaRPr kumimoji="0" lang="ko-KR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다음_Regular" panose="02000603060000000000" pitchFamily="2" charset="-127"/>
              <a:ea typeface="다음_Regular" panose="02000603060000000000" pitchFamily="2" charset="-127"/>
              <a:cs typeface="+mn-cs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1A4386CD-E21C-4BD3-B491-413EFDD62EAF}"/>
              </a:ext>
            </a:extLst>
          </p:cNvPr>
          <p:cNvSpPr/>
          <p:nvPr/>
        </p:nvSpPr>
        <p:spPr>
          <a:xfrm>
            <a:off x="1847528" y="4964146"/>
            <a:ext cx="8532948" cy="9934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다음_Regular" panose="02000603060000000000" pitchFamily="2" charset="-127"/>
                <a:ea typeface="다음_Regular" panose="02000603060000000000" pitchFamily="2" charset="-127"/>
                <a:cs typeface="+mn-cs"/>
              </a:rPr>
              <a:t>하나님께 감사드립니다</a:t>
            </a:r>
            <a:r>
              <a:rPr kumimoji="0" lang="en-US" altLang="ko-KR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다음_Regular" panose="02000603060000000000" pitchFamily="2" charset="-127"/>
                <a:ea typeface="다음_Regular" panose="02000603060000000000" pitchFamily="2" charset="-127"/>
                <a:cs typeface="+mn-cs"/>
              </a:rPr>
              <a:t>.</a:t>
            </a:r>
            <a:endParaRPr kumimoji="0" lang="ko-KR" altLang="en-US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다음_Regular" panose="02000603060000000000" pitchFamily="2" charset="-127"/>
              <a:ea typeface="다음_Regular" panose="02000603060000000000" pitchFamily="2" charset="-127"/>
              <a:cs typeface="+mn-cs"/>
            </a:endParaRP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6CD95F5F-0593-43F4-905E-4649DBCC8CC2}"/>
              </a:ext>
            </a:extLst>
          </p:cNvPr>
          <p:cNvGrpSpPr/>
          <p:nvPr/>
        </p:nvGrpSpPr>
        <p:grpSpPr>
          <a:xfrm>
            <a:off x="5159896" y="1096262"/>
            <a:ext cx="2160240" cy="707886"/>
            <a:chOff x="5159896" y="1096262"/>
            <a:chExt cx="1944216" cy="707886"/>
          </a:xfrm>
        </p:grpSpPr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6C965BBA-ACB2-448C-8380-DFD808DCE069}"/>
                </a:ext>
              </a:extLst>
            </p:cNvPr>
            <p:cNvSpPr/>
            <p:nvPr/>
          </p:nvSpPr>
          <p:spPr>
            <a:xfrm>
              <a:off x="5264036" y="1096262"/>
              <a:ext cx="1692188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다음_Regular" panose="02000603060000000000" pitchFamily="2" charset="-127"/>
                  <a:ea typeface="다음_Regular" panose="02000603060000000000" pitchFamily="2" charset="-127"/>
                  <a:cs typeface="+mn-cs"/>
                </a:rPr>
                <a:t>인도자 </a:t>
              </a:r>
              <a:endParaRPr kumimoji="0" lang="en-US" altLang="ko-KR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다음_Regular" panose="02000603060000000000" pitchFamily="2" charset="-127"/>
                <a:ea typeface="다음_Regular" panose="02000603060000000000" pitchFamily="2" charset="-127"/>
                <a:cs typeface="+mn-cs"/>
              </a:endParaRPr>
            </a:p>
          </p:txBody>
        </p:sp>
        <p:cxnSp>
          <p:nvCxnSpPr>
            <p:cNvPr id="13" name="직선 연결선 12">
              <a:extLst>
                <a:ext uri="{FF2B5EF4-FFF2-40B4-BE49-F238E27FC236}">
                  <a16:creationId xmlns:a16="http://schemas.microsoft.com/office/drawing/2014/main" id="{403C1389-C66D-4BEF-8554-1037C860D2D8}"/>
                </a:ext>
              </a:extLst>
            </p:cNvPr>
            <p:cNvCxnSpPr>
              <a:cxnSpLocks/>
            </p:cNvCxnSpPr>
            <p:nvPr/>
          </p:nvCxnSpPr>
          <p:spPr>
            <a:xfrm>
              <a:off x="5159896" y="1268760"/>
              <a:ext cx="0" cy="360040"/>
            </a:xfrm>
            <a:prstGeom prst="line">
              <a:avLst/>
            </a:prstGeom>
            <a:ln w="635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직선 연결선 13">
              <a:extLst>
                <a:ext uri="{FF2B5EF4-FFF2-40B4-BE49-F238E27FC236}">
                  <a16:creationId xmlns:a16="http://schemas.microsoft.com/office/drawing/2014/main" id="{8D7897C8-15A6-4446-AFBF-6E4046FADA86}"/>
                </a:ext>
              </a:extLst>
            </p:cNvPr>
            <p:cNvCxnSpPr>
              <a:cxnSpLocks/>
            </p:cNvCxnSpPr>
            <p:nvPr/>
          </p:nvCxnSpPr>
          <p:spPr>
            <a:xfrm>
              <a:off x="7104112" y="1268760"/>
              <a:ext cx="0" cy="360040"/>
            </a:xfrm>
            <a:prstGeom prst="line">
              <a:avLst/>
            </a:prstGeom>
            <a:ln w="635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B9EFFAD7-2C47-4A4C-8F38-3C5A68C0AF2F}"/>
              </a:ext>
            </a:extLst>
          </p:cNvPr>
          <p:cNvSpPr/>
          <p:nvPr/>
        </p:nvSpPr>
        <p:spPr>
          <a:xfrm>
            <a:off x="1809720" y="3895206"/>
            <a:ext cx="85725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다음_Regular" panose="02000603060000000000" pitchFamily="2" charset="-127"/>
                <a:ea typeface="다음_Regular" panose="02000603060000000000" pitchFamily="2" charset="-127"/>
                <a:cs typeface="+mn-cs"/>
              </a:rPr>
              <a:t>회중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다음_Regular" panose="02000603060000000000" pitchFamily="2" charset="-127"/>
              <a:ea typeface="다음_Regular" panose="02000603060000000000" pitchFamily="2" charset="-127"/>
              <a:cs typeface="+mn-cs"/>
            </a:endParaRPr>
          </a:p>
        </p:txBody>
      </p:sp>
      <p:cxnSp>
        <p:nvCxnSpPr>
          <p:cNvPr id="18" name="직선 연결선 17">
            <a:extLst>
              <a:ext uri="{FF2B5EF4-FFF2-40B4-BE49-F238E27FC236}">
                <a16:creationId xmlns:a16="http://schemas.microsoft.com/office/drawing/2014/main" id="{BF96B3D7-7B99-43D7-A706-332F0B16DF43}"/>
              </a:ext>
            </a:extLst>
          </p:cNvPr>
          <p:cNvCxnSpPr>
            <a:cxnSpLocks/>
          </p:cNvCxnSpPr>
          <p:nvPr/>
        </p:nvCxnSpPr>
        <p:spPr>
          <a:xfrm>
            <a:off x="5087888" y="4077072"/>
            <a:ext cx="0" cy="576064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연결선 18">
            <a:extLst>
              <a:ext uri="{FF2B5EF4-FFF2-40B4-BE49-F238E27FC236}">
                <a16:creationId xmlns:a16="http://schemas.microsoft.com/office/drawing/2014/main" id="{50E730C2-D010-4405-BCC1-5228FFD824E6}"/>
              </a:ext>
            </a:extLst>
          </p:cNvPr>
          <p:cNvCxnSpPr>
            <a:cxnSpLocks/>
          </p:cNvCxnSpPr>
          <p:nvPr/>
        </p:nvCxnSpPr>
        <p:spPr>
          <a:xfrm>
            <a:off x="7104112" y="4077072"/>
            <a:ext cx="0" cy="576064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5643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A86F6A5-4D39-4CF3-898D-5DC7E6566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/>
            <a:endParaRPr lang="ko-KR" altLang="en-US" dirty="0">
              <a:latin typeface="HY엽서M" panose="02030600000101010101" pitchFamily="18" charset="-127"/>
              <a:ea typeface="HY엽서M" panose="02030600000101010101" pitchFamily="18" charset="-127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64E48CC-C112-4F49-98E9-E360A99FA1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ko-KR" sz="6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2. </a:t>
            </a:r>
            <a:r>
              <a:rPr lang="ko-KR" altLang="en-US" sz="6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믿음은 내 </a:t>
            </a:r>
            <a:r>
              <a:rPr lang="ko-KR" altLang="en-US" sz="65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것일세</a:t>
            </a:r>
            <a:endParaRPr lang="en-US" altLang="ko-KR" sz="65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r>
              <a:rPr lang="ko-KR" altLang="en-US" sz="6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믿음은 내 </a:t>
            </a:r>
            <a:r>
              <a:rPr lang="ko-KR" altLang="en-US" sz="65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것일세</a:t>
            </a:r>
            <a:endParaRPr lang="en-US" altLang="ko-KR" sz="65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r>
              <a:rPr lang="ko-KR" altLang="en-US" sz="6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구세주의 보혈로써</a:t>
            </a:r>
            <a:endParaRPr lang="en-US" altLang="ko-KR" sz="65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r>
              <a:rPr lang="ko-KR" altLang="en-US" sz="6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믿음은 내 </a:t>
            </a:r>
            <a:r>
              <a:rPr lang="ko-KR" altLang="en-US" sz="65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것일세</a:t>
            </a:r>
            <a:endParaRPr lang="en-US" altLang="ko-KR" sz="65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0345862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-27384"/>
            <a:ext cx="12192000" cy="585665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defRPr/>
            </a:pPr>
            <a:r>
              <a:rPr lang="ko-KR" altLang="en-US" sz="6400" b="1" dirty="0">
                <a:latin typeface="맑은 고딕"/>
                <a:ea typeface="맑은 고딕"/>
                <a:cs typeface="함초롬돋움"/>
              </a:rPr>
              <a:t>말씀</a:t>
            </a:r>
            <a:r>
              <a:rPr lang="en-US" altLang="ko-KR" sz="6400" b="1" dirty="0">
                <a:latin typeface="맑은 고딕"/>
                <a:ea typeface="맑은 고딕"/>
                <a:cs typeface="함초롬돋움"/>
              </a:rPr>
              <a:t/>
            </a:r>
            <a:br>
              <a:rPr lang="en-US" altLang="ko-KR" sz="6400" b="1" dirty="0">
                <a:latin typeface="맑은 고딕"/>
                <a:ea typeface="맑은 고딕"/>
                <a:cs typeface="함초롬돋움"/>
              </a:rPr>
            </a:br>
            <a:r>
              <a:rPr lang="ko-KR" altLang="en-US" sz="8000" b="1" dirty="0" smtClean="0">
                <a:latin typeface="맑은 고딕"/>
                <a:ea typeface="맑은 고딕"/>
                <a:cs typeface="함초롬돋움"/>
              </a:rPr>
              <a:t>변화와</a:t>
            </a:r>
            <a:r>
              <a:rPr lang="en-US" altLang="ko-KR" sz="8000" b="1" dirty="0" smtClean="0">
                <a:latin typeface="맑은 고딕"/>
                <a:ea typeface="맑은 고딕"/>
                <a:cs typeface="함초롬돋움"/>
              </a:rPr>
              <a:t> </a:t>
            </a:r>
            <a:r>
              <a:rPr lang="ko-KR" altLang="en-US" sz="8000" b="1" dirty="0" smtClean="0">
                <a:latin typeface="맑은 고딕"/>
                <a:ea typeface="맑은 고딕"/>
                <a:cs typeface="함초롬돋움"/>
              </a:rPr>
              <a:t>성령</a:t>
            </a:r>
            <a:r>
              <a:rPr lang="en-US" altLang="ko-KR" sz="8000" b="1" dirty="0">
                <a:latin typeface="맑은 고딕"/>
                <a:ea typeface="맑은 고딕"/>
                <a:cs typeface="함초롬돋움"/>
              </a:rPr>
              <a:t/>
            </a:r>
            <a:br>
              <a:rPr lang="en-US" altLang="ko-KR" sz="8000" b="1" dirty="0">
                <a:latin typeface="맑은 고딕"/>
                <a:ea typeface="맑은 고딕"/>
                <a:cs typeface="함초롬돋움"/>
              </a:rPr>
            </a:br>
            <a:r>
              <a:rPr lang="ko-KR" altLang="en-US" sz="6400" b="1" dirty="0">
                <a:latin typeface="맑은 고딕"/>
                <a:ea typeface="맑은 고딕"/>
                <a:cs typeface="함초롬돋움"/>
              </a:rPr>
              <a:t>이진섭 목사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684" y="4"/>
            <a:ext cx="12181317" cy="995209"/>
          </a:xfrm>
          <a:prstGeom prst="rect">
            <a:avLst/>
          </a:prstGeom>
          <a:solidFill>
            <a:srgbClr val="002060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121917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ko-KR" altLang="en-US" sz="5867" b="1" i="0" u="none" strike="noStrike" kern="1200" cap="none" spc="0" normalizeH="0" baseline="0">
                <a:solidFill>
                  <a:srgbClr val="FFFFFF"/>
                </a:solidFill>
                <a:effectLst/>
                <a:uLnTx/>
                <a:uFillTx/>
                <a:latin typeface="맑은 고딕"/>
                <a:ea typeface="맑은 고딕"/>
                <a:cs typeface="함초롬돋움"/>
              </a:rPr>
              <a:t>합심기도</a:t>
            </a:r>
            <a:endParaRPr kumimoji="0" lang="ko-KR" altLang="en-US" sz="5867" b="0" i="0" u="none" strike="noStrike" kern="1200" cap="none" spc="0" normalizeH="0" baseline="0">
              <a:solidFill>
                <a:srgbClr val="FFFFFF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7" name="내용 개체 틀 2"/>
          <p:cNvSpPr txBox="1"/>
          <p:nvPr/>
        </p:nvSpPr>
        <p:spPr>
          <a:xfrm>
            <a:off x="296786" y="1447358"/>
            <a:ext cx="11895214" cy="5096661"/>
          </a:xfrm>
          <a:solidFill>
            <a:schemeClr val="bg1">
              <a:lumMod val="85000"/>
              <a:alpha val="89800"/>
            </a:schemeClr>
          </a:solidFill>
          <a:ln>
            <a:noFill/>
          </a:ln>
          <a:effectLst>
            <a:softEdge rad="31750"/>
          </a:effectLst>
        </p:spPr>
        <p:txBody>
          <a:bodyPr>
            <a:noAutofit/>
          </a:bodyPr>
          <a:lstStyle>
            <a:lvl1pPr marL="342891" indent="-342891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2971" indent="-228594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160" indent="-228594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349" indent="-228594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537" indent="-228594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726" indent="-228594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8914" indent="-228594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103" indent="-228594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914400" indent="-914400" defTabSz="1219170">
              <a:buAutoNum type="arabicPeriod"/>
              <a:defRPr/>
            </a:pPr>
            <a:r>
              <a:rPr lang="ko-KR" altLang="en-US" sz="5400" b="1" spc="-150" dirty="0" smtClean="0">
                <a:solidFill>
                  <a:srgbClr val="000000"/>
                </a:solidFill>
                <a:latin typeface="굴림"/>
                <a:ea typeface="굴림"/>
              </a:rPr>
              <a:t>주님의 사랑과 자비로 구원 </a:t>
            </a:r>
            <a:r>
              <a:rPr lang="ko-KR" altLang="en-US" sz="5400" b="1" spc="-150" dirty="0" err="1" smtClean="0">
                <a:solidFill>
                  <a:srgbClr val="000000"/>
                </a:solidFill>
                <a:latin typeface="굴림"/>
                <a:ea typeface="굴림"/>
              </a:rPr>
              <a:t>받았음을</a:t>
            </a:r>
            <a:r>
              <a:rPr lang="ko-KR" altLang="en-US" sz="5400" b="1" spc="-150" dirty="0" err="1" smtClean="0">
                <a:solidFill>
                  <a:srgbClr val="000000"/>
                </a:solidFill>
                <a:latin typeface="굴림"/>
                <a:ea typeface="굴림"/>
              </a:rPr>
              <a:t>감사하게</a:t>
            </a:r>
            <a:r>
              <a:rPr lang="ko-KR" altLang="en-US" sz="5400" b="1" spc="-150" dirty="0" smtClean="0">
                <a:solidFill>
                  <a:srgbClr val="000000"/>
                </a:solidFill>
                <a:latin typeface="굴림"/>
                <a:ea typeface="굴림"/>
              </a:rPr>
              <a:t> 하소서</a:t>
            </a:r>
            <a:r>
              <a:rPr lang="en-US" altLang="ko-KR" sz="5400" b="1" spc="-150" dirty="0" smtClean="0">
                <a:solidFill>
                  <a:srgbClr val="000000"/>
                </a:solidFill>
                <a:latin typeface="굴림"/>
                <a:ea typeface="굴림"/>
              </a:rPr>
              <a:t>.</a:t>
            </a:r>
            <a:endParaRPr lang="en-US" altLang="ko-KR" sz="5400" b="1" spc="-150" dirty="0">
              <a:solidFill>
                <a:srgbClr val="000000"/>
              </a:solidFill>
              <a:latin typeface="굴림"/>
              <a:ea typeface="굴림"/>
            </a:endParaRPr>
          </a:p>
          <a:p>
            <a:pPr marL="914400" indent="-914400" defTabSz="1219170">
              <a:buAutoNum type="arabicPeriod"/>
              <a:defRPr/>
            </a:pPr>
            <a:r>
              <a:rPr lang="ko-KR" altLang="en-US" sz="5400" b="1" spc="-150" dirty="0" smtClean="0">
                <a:solidFill>
                  <a:srgbClr val="000000"/>
                </a:solidFill>
                <a:latin typeface="굴림"/>
                <a:ea typeface="굴림"/>
              </a:rPr>
              <a:t>날마다 성령으로 변화되는 삶을 살게 하소서</a:t>
            </a:r>
            <a:r>
              <a:rPr lang="en-US" altLang="ko-KR" sz="5400" b="1" spc="-150" dirty="0" smtClean="0">
                <a:solidFill>
                  <a:srgbClr val="000000"/>
                </a:solidFill>
                <a:latin typeface="굴림"/>
                <a:ea typeface="굴림"/>
              </a:rPr>
              <a:t>.</a:t>
            </a:r>
            <a:endParaRPr lang="en-US" altLang="ko-KR" sz="5400" b="1" spc="-150" dirty="0">
              <a:solidFill>
                <a:srgbClr val="000000"/>
              </a:solidFill>
              <a:latin typeface="굴림"/>
              <a:ea typeface="굴림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3392" y="1316766"/>
            <a:ext cx="10972800" cy="3936437"/>
          </a:xfrm>
        </p:spPr>
        <p:txBody>
          <a:bodyPr>
            <a:noAutofit/>
          </a:bodyPr>
          <a:lstStyle/>
          <a:p>
            <a:r>
              <a:rPr lang="ko-KR" altLang="en-US" sz="9600" b="1" dirty="0">
                <a:latin typeface="맑은 고딕" panose="020B0503020000020004" pitchFamily="50" charset="-127"/>
                <a:ea typeface="맑은 고딕" panose="020B0503020000020004" pitchFamily="50" charset="-127"/>
                <a:cs typeface="함초롬돋움" panose="020B0604000101010101" pitchFamily="50" charset="-127"/>
              </a:rPr>
              <a:t>축도</a:t>
            </a:r>
            <a:r>
              <a:rPr lang="en-US" altLang="ko-KR" sz="8000" b="1" dirty="0">
                <a:latin typeface="맑은 고딕" panose="020B0503020000020004" pitchFamily="50" charset="-127"/>
                <a:ea typeface="맑은 고딕" panose="020B0503020000020004" pitchFamily="50" charset="-127"/>
                <a:cs typeface="함초롬돋움" panose="020B0604000101010101" pitchFamily="50" charset="-127"/>
              </a:rPr>
              <a:t/>
            </a:r>
            <a:br>
              <a:rPr lang="en-US" altLang="ko-KR" sz="8000" b="1" dirty="0">
                <a:latin typeface="맑은 고딕" panose="020B0503020000020004" pitchFamily="50" charset="-127"/>
                <a:ea typeface="맑은 고딕" panose="020B0503020000020004" pitchFamily="50" charset="-127"/>
                <a:cs typeface="함초롬돋움" panose="020B0604000101010101" pitchFamily="50" charset="-127"/>
              </a:rPr>
            </a:br>
            <a:endParaRPr lang="ko-KR" altLang="en-US" sz="8000" b="1" dirty="0">
              <a:latin typeface="맑은 고딕" panose="020B0503020000020004" pitchFamily="50" charset="-127"/>
              <a:ea typeface="맑은 고딕" panose="020B0503020000020004" pitchFamily="50" charset="-127"/>
              <a:cs typeface="함초롬돋움" panose="020B0604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66224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A86F6A5-4D39-4CF3-898D-5DC7E6566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/>
            <a:endParaRPr lang="ko-KR" altLang="en-US" dirty="0">
              <a:latin typeface="HY엽서M" panose="02030600000101010101" pitchFamily="18" charset="-127"/>
              <a:ea typeface="HY엽서M" panose="02030600000101010101" pitchFamily="18" charset="-127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64E48CC-C112-4F49-98E9-E360A99FA1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ko-KR" altLang="en-US" sz="6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내 </a:t>
            </a:r>
            <a:r>
              <a:rPr lang="ko-KR" altLang="en-US" sz="65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것일세</a:t>
            </a:r>
            <a:endParaRPr lang="en-US" altLang="ko-KR" sz="65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r>
              <a:rPr lang="ko-KR" altLang="en-US" sz="6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믿음만은</a:t>
            </a:r>
            <a:endParaRPr lang="en-US" altLang="ko-KR" sz="65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r>
              <a:rPr lang="ko-KR" altLang="en-US" sz="6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구세주의 보혈로써</a:t>
            </a:r>
            <a:endParaRPr lang="en-US" altLang="ko-KR" sz="65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r>
              <a:rPr lang="ko-KR" altLang="en-US" sz="6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항상 이기네</a:t>
            </a:r>
            <a:endParaRPr lang="en-US" altLang="ko-KR" sz="65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50573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A86F6A5-4D39-4CF3-898D-5DC7E6566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/>
            <a:endParaRPr lang="ko-KR" altLang="en-US" dirty="0">
              <a:latin typeface="HY엽서M" panose="02030600000101010101" pitchFamily="18" charset="-127"/>
              <a:ea typeface="HY엽서M" panose="02030600000101010101" pitchFamily="18" charset="-127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64E48CC-C112-4F49-98E9-E360A99FA1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ko-KR" sz="6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3. </a:t>
            </a:r>
            <a:r>
              <a:rPr lang="ko-KR" altLang="en-US" sz="6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소망은 내 </a:t>
            </a:r>
            <a:r>
              <a:rPr lang="ko-KR" altLang="en-US" sz="65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것일세</a:t>
            </a:r>
            <a:endParaRPr lang="en-US" altLang="ko-KR" sz="65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r>
              <a:rPr lang="ko-KR" altLang="en-US" sz="6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소망은 내 </a:t>
            </a:r>
            <a:r>
              <a:rPr lang="ko-KR" altLang="en-US" sz="65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것일세</a:t>
            </a:r>
            <a:endParaRPr lang="en-US" altLang="ko-KR" sz="65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r>
              <a:rPr lang="ko-KR" altLang="en-US" sz="6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구세주의 보혈로써</a:t>
            </a:r>
            <a:endParaRPr lang="en-US" altLang="ko-KR" sz="65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r>
              <a:rPr lang="ko-KR" altLang="en-US" sz="6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소망은 내 </a:t>
            </a:r>
            <a:r>
              <a:rPr lang="ko-KR" altLang="en-US" sz="65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것일세</a:t>
            </a:r>
            <a:endParaRPr lang="en-US" altLang="ko-KR" sz="65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7007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A86F6A5-4D39-4CF3-898D-5DC7E6566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/>
            <a:endParaRPr lang="ko-KR" altLang="en-US" dirty="0">
              <a:latin typeface="HY엽서M" panose="02030600000101010101" pitchFamily="18" charset="-127"/>
              <a:ea typeface="HY엽서M" panose="02030600000101010101" pitchFamily="18" charset="-127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64E48CC-C112-4F49-98E9-E360A99FA1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ko-KR" altLang="en-US" sz="6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내 </a:t>
            </a:r>
            <a:r>
              <a:rPr lang="ko-KR" altLang="en-US" sz="65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것일세</a:t>
            </a:r>
            <a:endParaRPr lang="en-US" altLang="ko-KR" sz="65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r>
              <a:rPr lang="ko-KR" altLang="en-US" sz="6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소망만은</a:t>
            </a:r>
            <a:endParaRPr lang="en-US" altLang="ko-KR" sz="65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r>
              <a:rPr lang="ko-KR" altLang="en-US" sz="6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구세주의 보혈로써</a:t>
            </a:r>
            <a:endParaRPr lang="en-US" altLang="ko-KR" sz="65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r>
              <a:rPr lang="ko-KR" altLang="en-US" sz="6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항상 이기네</a:t>
            </a:r>
            <a:endParaRPr lang="en-US" altLang="ko-KR" sz="65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138824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A86F6A5-4D39-4CF3-898D-5DC7E6566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/>
            <a:endParaRPr lang="ko-KR" altLang="en-US" dirty="0">
              <a:latin typeface="HY엽서M" panose="02030600000101010101" pitchFamily="18" charset="-127"/>
              <a:ea typeface="HY엽서M" panose="02030600000101010101" pitchFamily="18" charset="-127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64E48CC-C112-4F49-98E9-E360A99FA1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ko-KR" sz="6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4. </a:t>
            </a:r>
            <a:r>
              <a:rPr lang="ko-KR" altLang="en-US" sz="6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사랑은 내 </a:t>
            </a:r>
            <a:r>
              <a:rPr lang="ko-KR" altLang="en-US" sz="65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것일세</a:t>
            </a:r>
            <a:endParaRPr lang="en-US" altLang="ko-KR" sz="65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r>
              <a:rPr lang="ko-KR" altLang="en-US" sz="6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사랑은 내 </a:t>
            </a:r>
            <a:r>
              <a:rPr lang="ko-KR" altLang="en-US" sz="65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것일세</a:t>
            </a:r>
            <a:endParaRPr lang="en-US" altLang="ko-KR" sz="65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r>
              <a:rPr lang="ko-KR" altLang="en-US" sz="6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구세주의 보혈로써</a:t>
            </a:r>
            <a:endParaRPr lang="en-US" altLang="ko-KR" sz="65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r>
              <a:rPr lang="ko-KR" altLang="en-US" sz="6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사랑은 내 </a:t>
            </a:r>
            <a:r>
              <a:rPr lang="ko-KR" altLang="en-US" sz="65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것일세</a:t>
            </a:r>
            <a:endParaRPr lang="en-US" altLang="ko-KR" sz="65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881460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A86F6A5-4D39-4CF3-898D-5DC7E6566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/>
            <a:endParaRPr lang="ko-KR" altLang="en-US" dirty="0">
              <a:latin typeface="HY엽서M" panose="02030600000101010101" pitchFamily="18" charset="-127"/>
              <a:ea typeface="HY엽서M" panose="02030600000101010101" pitchFamily="18" charset="-127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64E48CC-C112-4F49-98E9-E360A99FA1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ko-KR" altLang="en-US" sz="6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내 </a:t>
            </a:r>
            <a:r>
              <a:rPr lang="ko-KR" altLang="en-US" sz="65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것일세</a:t>
            </a:r>
            <a:endParaRPr lang="en-US" altLang="ko-KR" sz="65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r>
              <a:rPr lang="ko-KR" altLang="en-US" sz="6500">
                <a:latin typeface="HY헤드라인M" panose="02030600000101010101" pitchFamily="18" charset="-127"/>
                <a:ea typeface="HY헤드라인M" panose="02030600000101010101" pitchFamily="18" charset="-127"/>
              </a:rPr>
              <a:t>사랑만은</a:t>
            </a:r>
            <a:endParaRPr lang="en-US" altLang="ko-KR" sz="65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r>
              <a:rPr lang="ko-KR" altLang="en-US" sz="6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구세주의 보혈로써</a:t>
            </a:r>
            <a:endParaRPr lang="en-US" altLang="ko-KR" sz="65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 algn="ctr">
              <a:buNone/>
            </a:pPr>
            <a:r>
              <a:rPr lang="ko-KR" altLang="en-US" sz="6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항상 이기네</a:t>
            </a:r>
            <a:endParaRPr lang="en-US" altLang="ko-KR" sz="65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52633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PMingLiU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PMingLiU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PMingLiU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PMingLiU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PMingLiU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PMingLiU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7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8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9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672</TotalTime>
  <Words>413</Words>
  <Application>Microsoft Office PowerPoint</Application>
  <PresentationFormat>와이드스크린</PresentationFormat>
  <Paragraphs>237</Paragraphs>
  <Slides>42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8</vt:i4>
      </vt:variant>
      <vt:variant>
        <vt:lpstr>슬라이드 제목</vt:lpstr>
      </vt:variant>
      <vt:variant>
        <vt:i4>42</vt:i4>
      </vt:variant>
    </vt:vector>
  </HeadingPairs>
  <TitlesOfParts>
    <vt:vector size="58" baseType="lpstr">
      <vt:lpstr>HY엽서M</vt:lpstr>
      <vt:lpstr>HY헤드라인M</vt:lpstr>
      <vt:lpstr>굴림</vt:lpstr>
      <vt:lpstr>나눔스퀘어 ExtraBold</vt:lpstr>
      <vt:lpstr>다음_Regular</vt:lpstr>
      <vt:lpstr>맑은 고딕</vt:lpstr>
      <vt:lpstr>함초롬돋움</vt:lpstr>
      <vt:lpstr>Arial</vt:lpstr>
      <vt:lpstr>Office 테마</vt:lpstr>
      <vt:lpstr>1_Office 테마</vt:lpstr>
      <vt:lpstr>3_Office 테마</vt:lpstr>
      <vt:lpstr>7_Office 테마</vt:lpstr>
      <vt:lpstr>8_Office 테마</vt:lpstr>
      <vt:lpstr>9_Office 테마</vt:lpstr>
      <vt:lpstr>4_Office 테마</vt:lpstr>
      <vt:lpstr>2_Office 테마</vt:lpstr>
      <vt:lpstr>PowerPoint 프레젠테이션</vt:lpstr>
      <vt:lpstr>&lt;주님 내길 예비하시니3&gt;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&lt;위대하고 강하신 주님&gt;</vt:lpstr>
      <vt:lpstr>PowerPoint 프레젠테이션</vt:lpstr>
      <vt:lpstr>PowerPoint 프레젠테이션</vt:lpstr>
      <vt:lpstr>PowerPoint 프레젠테이션</vt:lpstr>
      <vt:lpstr>&lt;찬양이 언제나 넘치면&gt;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&lt;주님 되신 참 포도나무&gt;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 디도서 3장 3절-7절 </vt:lpstr>
      <vt:lpstr> 디도서 3장 3절-7절 </vt:lpstr>
      <vt:lpstr>PowerPoint 프레젠테이션</vt:lpstr>
      <vt:lpstr>말씀 변화와 성령 이진섭 목사</vt:lpstr>
      <vt:lpstr>PowerPoint 프레젠테이션</vt:lpstr>
      <vt:lpstr>축도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&lt;주와 같이 길 가는 것&gt;</dc:title>
  <dc:creator>정성훈</dc:creator>
  <cp:lastModifiedBy>LGR</cp:lastModifiedBy>
  <cp:revision>997</cp:revision>
  <dcterms:created xsi:type="dcterms:W3CDTF">2020-02-06T07:47:44Z</dcterms:created>
  <dcterms:modified xsi:type="dcterms:W3CDTF">2024-11-23T08:54:22Z</dcterms:modified>
  <cp:version/>
</cp:coreProperties>
</file>