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21" r:id="rId1"/>
    <p:sldMasterId id="2147484422" r:id="rId2"/>
  </p:sldMasterIdLst>
  <p:notesMasterIdLst>
    <p:notesMasterId r:id="rId3"/>
  </p:notesMasterIdLst>
  <p:sldIdLst>
    <p:sldId id="1818" r:id="rId4"/>
    <p:sldId id="3247" r:id="rId5"/>
    <p:sldId id="3248" r:id="rId6"/>
    <p:sldId id="3249" r:id="rId7"/>
    <p:sldId id="3250" r:id="rId8"/>
    <p:sldId id="3172" r:id="rId9"/>
    <p:sldId id="3251" r:id="rId10"/>
    <p:sldId id="3252" r:id="rId11"/>
    <p:sldId id="3253" r:id="rId12"/>
    <p:sldId id="3254" r:id="rId13"/>
    <p:sldId id="3177" r:id="rId14"/>
    <p:sldId id="3255" r:id="rId15"/>
    <p:sldId id="3256" r:id="rId16"/>
    <p:sldId id="3257" r:id="rId17"/>
    <p:sldId id="3258" r:id="rId18"/>
    <p:sldId id="3259" r:id="rId19"/>
    <p:sldId id="3260" r:id="rId20"/>
    <p:sldId id="3261" r:id="rId21"/>
    <p:sldId id="3262" r:id="rId22"/>
    <p:sldId id="3263" r:id="rId23"/>
    <p:sldId id="3264" r:id="rId24"/>
    <p:sldId id="3265" r:id="rId25"/>
    <p:sldId id="3266" r:id="rId26"/>
    <p:sldId id="3183" r:id="rId27"/>
    <p:sldId id="3267" r:id="rId28"/>
    <p:sldId id="3268" r:id="rId29"/>
    <p:sldId id="3269" r:id="rId30"/>
    <p:sldId id="3270" r:id="rId31"/>
    <p:sldId id="3271" r:id="rId32"/>
    <p:sldId id="3272" r:id="rId33"/>
    <p:sldId id="3273" r:id="rId34"/>
    <p:sldId id="3193" r:id="rId35"/>
    <p:sldId id="3201" r:id="rId36"/>
    <p:sldId id="3202" r:id="rId37"/>
    <p:sldId id="3274" r:id="rId38"/>
    <p:sldId id="3275" r:id="rId39"/>
    <p:sldId id="3276" r:id="rId40"/>
    <p:sldId id="3277" r:id="rId41"/>
    <p:sldId id="3278" r:id="rId42"/>
    <p:sldId id="3279" r:id="rId43"/>
    <p:sldId id="3280" r:id="rId44"/>
    <p:sldId id="3281" r:id="rId45"/>
    <p:sldId id="3208" r:id="rId46"/>
    <p:sldId id="3209" r:id="rId47"/>
    <p:sldId id="3210" r:id="rId48"/>
    <p:sldId id="3211" r:id="rId49"/>
    <p:sldId id="3212" r:id="rId50"/>
    <p:sldId id="3213" r:id="rId51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presProps" Target="presProps.xml"  /><Relationship Id="rId53" Type="http://schemas.openxmlformats.org/officeDocument/2006/relationships/viewProps" Target="viewProps.xml"  /><Relationship Id="rId54" Type="http://schemas.openxmlformats.org/officeDocument/2006/relationships/theme" Target="theme/theme1.xml"  /><Relationship Id="rId55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2026-05-15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5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17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독사 굴에 어린이가 손 넣고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장난쳐도 물지않는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참사랑과 기쁨의 그 나라가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이제 속히 오리라</a:t>
            </a:r>
            <a:endParaRPr lang="en-US" altLang="ko-KR" sz="62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찬양이 언제나 넘치면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</a:t>
            </a:r>
            <a:r>
              <a:rPr lang="ko-KR" altLang="en-US" sz="6500">
                <a:latin typeface="HY헤드라인M"/>
                <a:ea typeface="HY헤드라인M"/>
              </a:rPr>
              <a:t> 찬양이 언제나 넘치면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은혜로 얼굴이 환해요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성령의 충만한 모습을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서로가 느껴요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외치며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두 손을 들고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</a:t>
            </a:r>
            <a:r>
              <a:rPr lang="ko-KR" altLang="en-US" sz="6500">
                <a:latin typeface="HY헤드라인M"/>
                <a:ea typeface="HY헤드라인M"/>
              </a:rPr>
              <a:t> 감사가 언제나 넘치면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은혜로 얼굴이 환해요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성령의 충만한 모습을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서로가 느껴요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외치며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두 손을 들고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</a:t>
            </a:r>
            <a:r>
              <a:rPr lang="ko-KR" altLang="en-US" sz="6500">
                <a:latin typeface="HY헤드라인M"/>
                <a:ea typeface="HY헤드라인M"/>
              </a:rPr>
              <a:t> 사랑이 언제나 넘치면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은혜로 얼굴이 환해요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성령의 충만한 모습을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서로가 느껴요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외치며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하나님이 세상을 이처럼 사랑하사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하나님이 세상을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이처럼 사랑하사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독생자를 주셨으니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두 손을 들고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</a:t>
            </a:r>
            <a:r>
              <a:rPr lang="ko-KR" altLang="en-US" sz="6500">
                <a:latin typeface="HY헤드라인M"/>
                <a:ea typeface="HY헤드라인M"/>
              </a:rPr>
              <a:t> 기도가 언제나 넘치면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은혜로 얼굴이 환해요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성령의 충만한 모습을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서로가 느껴요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손뼉 치면서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소리 외치며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 할렐루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두 손을 들고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주님을 찬양해요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>할렐루야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함께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기쁜 찬양하세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 모든 사람들의 귓가에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함께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기쁜 찬양하세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세상 모든 사람들이 듣도록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햇빛같은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빛줄기 같이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금광같은 기쁨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우리 모두 함께 기쁜 찬양하세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r>
              <a:rPr lang="ko-KR" altLang="en-US" sz="6500">
                <a:latin typeface="HY헤드라인M"/>
                <a:ea typeface="HY헤드라인M"/>
              </a:rPr>
              <a:t> 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할렐루야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누구든지 예수 믿으면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멸망하지 않고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영생을 얻으리라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영생을 얻으리라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때문에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형제를 사랑합니다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때문에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자매를 사랑합니다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 </a:t>
            </a:r>
            <a:r>
              <a:rPr lang="ko-KR" altLang="en-US" sz="6500">
                <a:latin typeface="HY헤드라인M"/>
                <a:ea typeface="HY헤드라인M"/>
              </a:rPr>
              <a:t>예수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때문에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고농자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r>
              <a:rPr lang="ko-KR" altLang="en-US" sz="4500" spc="-300"/>
              <a:t>그러므로 한 사람으로 말미암아 죄가 세상에 들어오고 죄로 말미암아 사망이 들어왔나니 이와 같이 모든 사람이 죄를 지었으므로 사망이 모든 사람에게 이르렀느니라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r>
              <a:rPr lang="ko-KR" altLang="en-US" sz="4500" spc="-300"/>
              <a:t>죄가 율법 있기 전에도 세상에 있었으나 율법이 없었을 때에는 죄를 죄로 여기지 아니하였느니라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r>
              <a:rPr lang="ko-KR" altLang="en-US" sz="4500" spc="-300"/>
              <a:t>그러나 아담으로부터 모세까지 아담의 범죄와 같은 죄를 짓지 아니한 자들까지도 사망이 왕 노릇 하였나니 아담은 오실 자의 모형이라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5"/>
              <a:defRPr/>
            </a:pPr>
            <a:r>
              <a:rPr lang="ko-KR" altLang="en-US" sz="4500" spc="-300"/>
              <a:t>그러나 이 은사는 그 범죄와 같지 아니하니 곧 한 사람의 범죄를 인하여 많은 사람이 죽었은즉 더욱 하나님의 은혜와 또한 한 사람 예수 그리스도의 은혜로 말미암은 선물은 많은 사람에게 넘쳤느니라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5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6"/>
              <a:defRPr/>
            </a:pPr>
            <a:r>
              <a:rPr lang="ko-KR" altLang="en-US" sz="4500" spc="-300"/>
              <a:t>또 이 선물은 범죄한 한 사람으로 말미암은 것과 같지 아니하니 심판은 한 사람으로 말미암아 정죄에 이르렀으나 은사는 많은 범죄로 말미암아 의롭다 하심에 이름이니라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7"/>
              <a:defRPr/>
            </a:pPr>
            <a:r>
              <a:rPr lang="ko-KR" altLang="en-US" sz="4500" spc="-300"/>
              <a:t>한 사람의 범죄로 말미암아 사망이 그 한 사람을 통하여 왕 노릇 하였은즉 더욱 은혜와 의의 선물을 넘치게 받는 자들은 한 분 예수 그리스도를 통하여 생명 안에서 왕 노릇 하리로다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주 예수를 믿으라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그리하면 너와 네 집이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구원을 얻으리라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r>
              <a:rPr lang="ko-KR" altLang="en-US" sz="4500" spc="-300"/>
              <a:t>그런즉 한 범죄로 많은 사람이 정죄에 이른 것 같이 한 의로운 행위로 말미암아 많은 사람이 의롭다 하심을 받아 생명에 이르렀느니라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8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r>
              <a:rPr lang="ko-KR" altLang="en-US" sz="4500" spc="-300"/>
              <a:t>한 사람이 순종하지 아니함으로 많은 사람이 죄인 된 것 같이 한 사람이 순종하심으로 많은 사람이 의인이 되리라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r>
              <a:rPr lang="ko-KR" altLang="en-US" sz="4500" spc="-300"/>
              <a:t>율법이 들어온 것은 범죄를 더하게 하려 함이라 그러나 죄가 더한 곳에 은혜가 더욱 넘쳤나니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9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5:12-21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21"/>
              <a:defRPr/>
            </a:pPr>
            <a:r>
              <a:rPr lang="ko-KR" altLang="en-US" sz="4500" spc="-300"/>
              <a:t>이는 죄가 사망 안에서 왕 노릇 한 것 같이 은혜도 또한 의로 말미암아 왕 노릇 하여 우리 주 예수 그리스도로 말미암아 영생에 이르게 하려 함이라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예수님의 선물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죄 가운데 건져주셔서 의롭게 해주신 하나님의 은혜에 감사하며 살게 하옵소서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예수님께서 주신 생명의 소망을 붙들며 살아가게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누구든지 예수 믿으면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멸망하지 않고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구원을 얻으리라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요한복음 </a:t>
            </a:r>
            <a:r>
              <a:rPr lang="en-US" altLang="ko-KR" sz="6500">
                <a:latin typeface="HY헤드라인M"/>
                <a:ea typeface="HY헤드라인M"/>
              </a:rPr>
              <a:t>3</a:t>
            </a:r>
            <a:r>
              <a:rPr lang="ko-KR" altLang="en-US" sz="6500">
                <a:latin typeface="HY헤드라인M"/>
                <a:ea typeface="HY헤드라인M"/>
              </a:rPr>
              <a:t>장</a:t>
            </a:r>
            <a:r>
              <a:rPr lang="en-US" altLang="ko-KR" sz="6500">
                <a:latin typeface="HY헤드라인M"/>
                <a:ea typeface="HY헤드라인M"/>
              </a:rPr>
              <a:t>16</a:t>
            </a:r>
            <a:r>
              <a:rPr lang="ko-KR" altLang="en-US" sz="6500">
                <a:latin typeface="HY헤드라인M"/>
                <a:ea typeface="HY헤드라인M"/>
              </a:rPr>
              <a:t>절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사막에 샘이 넘쳐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200">
                <a:latin typeface="HY헤드라인M"/>
                <a:ea typeface="HY헤드라인M"/>
              </a:rPr>
              <a:t>1. </a:t>
            </a:r>
            <a:r>
              <a:rPr lang="ko-KR" altLang="en-US" sz="6200">
                <a:latin typeface="HY헤드라인M"/>
                <a:ea typeface="HY헤드라인M"/>
              </a:rPr>
              <a:t>사막에 샘이 넘쳐 흐르리라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사막에 꽃이 피어 향내 나리라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주님이 다스리는 그나라가 되면은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사막이 꽃동산 되리</a:t>
            </a:r>
            <a:endParaRPr lang="en-US" altLang="ko-KR" sz="62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사자들이 어린양과 뛰놀고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어린이들 함께 뒹구는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참사랑과 기쁨의 그 나라가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이제 속히 오리라</a:t>
            </a:r>
            <a:endParaRPr lang="en-US" altLang="ko-KR" sz="62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200">
                <a:latin typeface="HY헤드라인M"/>
                <a:ea typeface="HY헤드라인M"/>
              </a:rPr>
              <a:t>2. </a:t>
            </a:r>
            <a:r>
              <a:rPr lang="ko-KR" altLang="en-US" sz="6200">
                <a:latin typeface="HY헤드라인M"/>
                <a:ea typeface="HY헤드라인M"/>
              </a:rPr>
              <a:t>사막에 숲이 우거지리라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사막에 예쁜 새들 노래하리라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주님이 다스리는 그나라가 되면은</a:t>
            </a:r>
            <a:endParaRPr lang="ko-KR" altLang="en-US" sz="6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200">
                <a:latin typeface="HY헤드라인M"/>
                <a:ea typeface="HY헤드라인M"/>
              </a:rPr>
              <a:t>사막이 낙원되리라</a:t>
            </a:r>
            <a:endParaRPr lang="en-US" altLang="ko-KR" sz="62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499</ep:Words>
  <ep:PresentationFormat>와이드스크린</ep:PresentationFormat>
  <ep:Paragraphs>145</ep:Paragraphs>
  <ep:Slides>48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48</vt:i4>
      </vt:variant>
    </vt:vector>
  </ep:HeadingPairs>
  <ep:TitlesOfParts>
    <vt:vector size="50" baseType="lpstr">
      <vt:lpstr>Office 테마</vt:lpstr>
      <vt:lpstr>1_Office 테마</vt:lpstr>
      <vt:lpstr>슬라이드 1</vt:lpstr>
      <vt:lpstr>&lt;하나님이 세상을 이처럼 사랑하사&gt;</vt:lpstr>
      <vt:lpstr>슬라이드 3</vt:lpstr>
      <vt:lpstr>슬라이드 4</vt:lpstr>
      <vt:lpstr>슬라이드 5</vt:lpstr>
      <vt:lpstr>슬라이드 6</vt:lpstr>
      <vt:lpstr>&lt;사막에 샘이 넘쳐&gt;</vt:lpstr>
      <vt:lpstr>슬라이드 8</vt:lpstr>
      <vt:lpstr>슬라이드 9</vt:lpstr>
      <vt:lpstr>슬라이드 10</vt:lpstr>
      <vt:lpstr>슬라이드 11</vt:lpstr>
      <vt:lpstr>&lt;찬양이 언제나 넘치면&gt;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할렐루야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기도 고농자 집사</vt:lpstr>
      <vt:lpstr>성경봉독 로마서 5:12-21</vt:lpstr>
      <vt:lpstr>로마서 5:12-21</vt:lpstr>
      <vt:lpstr>로마서 5:12-21</vt:lpstr>
      <vt:lpstr>로마서 5:12-21</vt:lpstr>
      <vt:lpstr>로마서 5:12-21</vt:lpstr>
      <vt:lpstr>로마서 5:12-21</vt:lpstr>
      <vt:lpstr>로마서 5:12-21</vt:lpstr>
      <vt:lpstr>로마서 5:12-21</vt:lpstr>
      <vt:lpstr>로마서 5:12-21</vt:lpstr>
      <vt:lpstr>로마서 5:12-21</vt:lpstr>
      <vt:lpstr>슬라이드 43</vt:lpstr>
      <vt:lpstr>말씀 예수님의 선물 신송연 전도사</vt:lpstr>
      <vt:lpstr>슬라이드 45</vt:lpstr>
      <vt:lpstr>축도</vt:lpstr>
      <vt:lpstr>슬라이드 47</vt:lpstr>
      <vt:lpstr>슬라이드 48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2026-05-14T15:08:07.999</dcterms:modified>
  <cp:revision>1127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