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embeddings/oleObject1.wdp" ContentType="image/vnd.ms-photo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4401" r:id="rId1"/>
    <p:sldMasterId id="2147484402" r:id="rId2"/>
  </p:sldMasterIdLst>
  <p:notesMasterIdLst>
    <p:notesMasterId r:id="rId3"/>
  </p:notesMasterIdLst>
  <p:sldIdLst>
    <p:sldId id="1818" r:id="rId4"/>
    <p:sldId id="3135" r:id="rId5"/>
    <p:sldId id="3136" r:id="rId6"/>
    <p:sldId id="3137" r:id="rId7"/>
    <p:sldId id="3138" r:id="rId8"/>
    <p:sldId id="3139" r:id="rId9"/>
    <p:sldId id="3140" r:id="rId10"/>
    <p:sldId id="2805" r:id="rId11"/>
    <p:sldId id="3141" r:id="rId12"/>
    <p:sldId id="3142" r:id="rId13"/>
    <p:sldId id="3143" r:id="rId14"/>
    <p:sldId id="3144" r:id="rId15"/>
    <p:sldId id="3145" r:id="rId16"/>
    <p:sldId id="3146" r:id="rId17"/>
    <p:sldId id="2818" r:id="rId18"/>
    <p:sldId id="3147" r:id="rId19"/>
    <p:sldId id="3148" r:id="rId20"/>
    <p:sldId id="3149" r:id="rId21"/>
    <p:sldId id="3150" r:id="rId22"/>
    <p:sldId id="3151" r:id="rId23"/>
    <p:sldId id="3152" r:id="rId24"/>
    <p:sldId id="3153" r:id="rId25"/>
    <p:sldId id="3154" r:id="rId26"/>
    <p:sldId id="3155" r:id="rId27"/>
    <p:sldId id="3156" r:id="rId28"/>
    <p:sldId id="2819" r:id="rId29"/>
    <p:sldId id="3157" r:id="rId30"/>
    <p:sldId id="3158" r:id="rId31"/>
    <p:sldId id="3159" r:id="rId32"/>
    <p:sldId id="3160" r:id="rId33"/>
    <p:sldId id="3161" r:id="rId34"/>
    <p:sldId id="3162" r:id="rId35"/>
    <p:sldId id="2704" r:id="rId36"/>
    <p:sldId id="2372" r:id="rId37"/>
    <p:sldId id="2810" r:id="rId38"/>
    <p:sldId id="3163" r:id="rId39"/>
    <p:sldId id="3164" r:id="rId40"/>
    <p:sldId id="3165" r:id="rId41"/>
    <p:sldId id="2341" r:id="rId42"/>
    <p:sldId id="2331" r:id="rId43"/>
    <p:sldId id="1762" r:id="rId44"/>
    <p:sldId id="843" r:id="rId45"/>
    <p:sldId id="2948" r:id="rId46"/>
    <p:sldId id="2949" r:id="rId47"/>
  </p:sldIdLst>
  <p:sldSz cx="12192000" cy="6858000"/>
  <p:notesSz cx="10021888" cy="68881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873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378"/>
      </p:cViewPr>
      <p:guideLst>
        <p:guide orient="horz" pos="2159"/>
        <p:guide pos="3839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84" y="258"/>
      </p:cViewPr>
    </p:cSldViewPr>
  </p:notes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slide" Target="slides/slide15.xml"  /><Relationship Id="rId19" Type="http://schemas.openxmlformats.org/officeDocument/2006/relationships/slide" Target="slides/slide16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7.xml"  /><Relationship Id="rId21" Type="http://schemas.openxmlformats.org/officeDocument/2006/relationships/slide" Target="slides/slide18.xml"  /><Relationship Id="rId22" Type="http://schemas.openxmlformats.org/officeDocument/2006/relationships/slide" Target="slides/slide19.xml"  /><Relationship Id="rId23" Type="http://schemas.openxmlformats.org/officeDocument/2006/relationships/slide" Target="slides/slide20.xml"  /><Relationship Id="rId24" Type="http://schemas.openxmlformats.org/officeDocument/2006/relationships/slide" Target="slides/slide21.xml"  /><Relationship Id="rId25" Type="http://schemas.openxmlformats.org/officeDocument/2006/relationships/slide" Target="slides/slide22.xml"  /><Relationship Id="rId26" Type="http://schemas.openxmlformats.org/officeDocument/2006/relationships/slide" Target="slides/slide23.xml"  /><Relationship Id="rId27" Type="http://schemas.openxmlformats.org/officeDocument/2006/relationships/slide" Target="slides/slide24.xml"  /><Relationship Id="rId28" Type="http://schemas.openxmlformats.org/officeDocument/2006/relationships/slide" Target="slides/slide25.xml"  /><Relationship Id="rId29" Type="http://schemas.openxmlformats.org/officeDocument/2006/relationships/slide" Target="slides/slide26.xml"  /><Relationship Id="rId3" Type="http://schemas.openxmlformats.org/officeDocument/2006/relationships/notesMaster" Target="notesMasters/notesMaster1.xml"  /><Relationship Id="rId30" Type="http://schemas.openxmlformats.org/officeDocument/2006/relationships/slide" Target="slides/slide27.xml"  /><Relationship Id="rId31" Type="http://schemas.openxmlformats.org/officeDocument/2006/relationships/slide" Target="slides/slide28.xml"  /><Relationship Id="rId32" Type="http://schemas.openxmlformats.org/officeDocument/2006/relationships/slide" Target="slides/slide29.xml"  /><Relationship Id="rId33" Type="http://schemas.openxmlformats.org/officeDocument/2006/relationships/slide" Target="slides/slide30.xml"  /><Relationship Id="rId34" Type="http://schemas.openxmlformats.org/officeDocument/2006/relationships/slide" Target="slides/slide31.xml"  /><Relationship Id="rId35" Type="http://schemas.openxmlformats.org/officeDocument/2006/relationships/slide" Target="slides/slide32.xml"  /><Relationship Id="rId36" Type="http://schemas.openxmlformats.org/officeDocument/2006/relationships/slide" Target="slides/slide33.xml"  /><Relationship Id="rId37" Type="http://schemas.openxmlformats.org/officeDocument/2006/relationships/slide" Target="slides/slide34.xml"  /><Relationship Id="rId38" Type="http://schemas.openxmlformats.org/officeDocument/2006/relationships/slide" Target="slides/slide35.xml"  /><Relationship Id="rId39" Type="http://schemas.openxmlformats.org/officeDocument/2006/relationships/slide" Target="slides/slide36.xml"  /><Relationship Id="rId4" Type="http://schemas.openxmlformats.org/officeDocument/2006/relationships/slide" Target="slides/slide1.xml"  /><Relationship Id="rId40" Type="http://schemas.openxmlformats.org/officeDocument/2006/relationships/slide" Target="slides/slide37.xml"  /><Relationship Id="rId41" Type="http://schemas.openxmlformats.org/officeDocument/2006/relationships/slide" Target="slides/slide38.xml"  /><Relationship Id="rId42" Type="http://schemas.openxmlformats.org/officeDocument/2006/relationships/slide" Target="slides/slide39.xml"  /><Relationship Id="rId43" Type="http://schemas.openxmlformats.org/officeDocument/2006/relationships/slide" Target="slides/slide40.xml"  /><Relationship Id="rId44" Type="http://schemas.openxmlformats.org/officeDocument/2006/relationships/slide" Target="slides/slide41.xml"  /><Relationship Id="rId45" Type="http://schemas.openxmlformats.org/officeDocument/2006/relationships/slide" Target="slides/slide42.xml"  /><Relationship Id="rId46" Type="http://schemas.openxmlformats.org/officeDocument/2006/relationships/slide" Target="slides/slide43.xml"  /><Relationship Id="rId47" Type="http://schemas.openxmlformats.org/officeDocument/2006/relationships/slide" Target="slides/slide44.xml"  /><Relationship Id="rId48" Type="http://schemas.openxmlformats.org/officeDocument/2006/relationships/presProps" Target="presProps.xml"  /><Relationship Id="rId49" Type="http://schemas.openxmlformats.org/officeDocument/2006/relationships/viewProps" Target="viewProps.xml"  /><Relationship Id="rId5" Type="http://schemas.openxmlformats.org/officeDocument/2006/relationships/slide" Target="slides/slide2.xml"  /><Relationship Id="rId50" Type="http://schemas.openxmlformats.org/officeDocument/2006/relationships/theme" Target="theme/theme1.xml"  /><Relationship Id="rId51" Type="http://schemas.openxmlformats.org/officeDocument/2006/relationships/tableStyles" Target="tableStyles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C16F3534-E22C-4E5C-8429-1ED1AB263E39}" type="datetime1">
              <a:rPr lang="ko-KR" altLang="en-US"/>
              <a:pPr lvl="0">
                <a:defRPr/>
              </a:pPr>
              <a:t>2026-04-24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943225" y="860425"/>
            <a:ext cx="413543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8462" cy="2713038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7690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1F6BFC71-33BC-4C82-973C-8F61DC8BA7B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8.png"  /><Relationship Id="rId3" Type="http://schemas.microsoft.com/office/2007/relationships/hdphoto" Target="../embeddings/oleObject1.wdp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jpe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jpe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jpeg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jpeg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jpeg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6.jpeg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7.jpeg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04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사용자 지정 레이아웃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2F85309B-F695-4480-17EA-C3AE1C1615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3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1pPr>
            <a:lvl2pPr marL="4572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2pPr>
            <a:lvl3pPr marL="9144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3pPr>
            <a:lvl4pPr marL="13716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4pPr>
            <a:lvl5pPr marL="18288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B4AD00B4-D8D2-B4A9-8D08-B6FCF9F2C0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33450"/>
            <a:ext cx="12192000" cy="59245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5400" b="1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4572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9144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3716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18288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91835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09CA006-CDCE-AA72-D305-4D725D06BF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7501" cy="6858000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089F4D40-B229-184D-6048-A816CDE2D3E5}"/>
              </a:ext>
            </a:extLst>
          </p:cNvPr>
          <p:cNvGrpSpPr/>
          <p:nvPr userDrawn="1"/>
        </p:nvGrpSpPr>
        <p:grpSpPr>
          <a:xfrm>
            <a:off x="0" y="1267211"/>
            <a:ext cx="12217500" cy="4323578"/>
            <a:chOff x="-25501" y="1267211"/>
            <a:chExt cx="12243001" cy="432357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339D104E-A37A-E396-D3D2-7447A2C9FECF}"/>
                </a:ext>
              </a:extLst>
            </p:cNvPr>
            <p:cNvSpPr/>
            <p:nvPr userDrawn="1"/>
          </p:nvSpPr>
          <p:spPr>
            <a:xfrm>
              <a:off x="-25501" y="2303805"/>
              <a:ext cx="12217501" cy="707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이 말씀은 살아 계신 하나님의 말씀입니다</a:t>
              </a:r>
              <a:r>
                <a:rPr kumimoji="0" lang="en-US" altLang="ko-K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.</a:t>
              </a:r>
              <a:endPara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E812B376-6B24-8FC1-3AFE-7EA83062AD9E}"/>
                </a:ext>
              </a:extLst>
            </p:cNvPr>
            <p:cNvSpPr/>
            <p:nvPr userDrawn="1"/>
          </p:nvSpPr>
          <p:spPr>
            <a:xfrm>
              <a:off x="-1" y="4597349"/>
              <a:ext cx="12217501" cy="993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하나님께 감사드립니다</a:t>
              </a:r>
              <a:r>
                <a:rPr kumimoji="0" lang="en-US" altLang="ko-KR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.</a:t>
              </a:r>
              <a:endPara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5A079507-DBA2-4F20-F821-242676E736FD}"/>
                </a:ext>
              </a:extLst>
            </p:cNvPr>
            <p:cNvSpPr/>
            <p:nvPr/>
          </p:nvSpPr>
          <p:spPr>
            <a:xfrm>
              <a:off x="-1" y="1267211"/>
              <a:ext cx="121920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인도자 </a:t>
              </a:r>
              <a:endPara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endParaRPr>
            </a:p>
          </p:txBody>
        </p: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49DDD6FB-A863-470E-7F07-864A50B3C9B4}"/>
                </a:ext>
              </a:extLst>
            </p:cNvPr>
            <p:cNvCxnSpPr>
              <a:cxnSpLocks/>
            </p:cNvCxnSpPr>
            <p:nvPr/>
          </p:nvCxnSpPr>
          <p:spPr>
            <a:xfrm>
              <a:off x="5136654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F4B1488E-9D65-AFF7-CFCF-1EE3804C94E8}"/>
                </a:ext>
              </a:extLst>
            </p:cNvPr>
            <p:cNvSpPr/>
            <p:nvPr userDrawn="1"/>
          </p:nvSpPr>
          <p:spPr>
            <a:xfrm>
              <a:off x="-25500" y="3528409"/>
              <a:ext cx="122175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회중</a:t>
              </a:r>
              <a:endPara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endParaRP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61913599-0675-0087-40FE-AEFFFC0E7E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04112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D1E6617A-F977-ACD5-5396-4541967E56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39308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148FFDD6-F453-85E4-1470-C0AA8BF9A53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04112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8971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CBB0D6-C168-48D4-85AE-7B52C5F6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206177-4EA3-4200-BD57-E8769DF7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5E8766-C599-4C3B-8C73-B08FE225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2026-02-28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87A340-13C5-416E-B7B6-8AAE86AF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81B6CB-FA85-4D16-8D27-AD523889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623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958975"/>
            <a:ext cx="12192000" cy="1470025"/>
          </a:xfrm>
        </p:spPr>
        <p:txBody>
          <a:bodyPr anchor="ctr"/>
          <a:lstStyle>
            <a:lvl1pPr>
              <a:lnSpc>
                <a:spcPct val="150000"/>
              </a:lnSpc>
              <a:defRPr sz="6600" b="1">
                <a:latin typeface="+mj-lt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20192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6400" b="1">
                <a:latin typeface="+mj-lt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04800" y="1600201"/>
            <a:ext cx="11582400" cy="498316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marL="0" indent="0">
              <a:buNone/>
              <a:defRPr sz="4800" b="1"/>
            </a:lvl1pPr>
            <a:lvl2pPr marL="609569" indent="0">
              <a:buNone/>
              <a:defRPr sz="4800" b="1"/>
            </a:lvl2pPr>
            <a:lvl3pPr marL="1219139" indent="0">
              <a:buNone/>
              <a:defRPr sz="4800" b="1"/>
            </a:lvl3pPr>
            <a:lvl4pPr marL="1828709" indent="0">
              <a:buNone/>
              <a:defRPr sz="4800" b="1"/>
            </a:lvl4pPr>
            <a:lvl5pPr marL="2438279" indent="0">
              <a:buNone/>
              <a:defRPr sz="4800" b="1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051614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139B0D-395D-505E-D68E-634BDA44E2FA}"/>
              </a:ext>
            </a:extLst>
          </p:cNvPr>
          <p:cNvSpPr txBox="1"/>
          <p:nvPr userDrawn="1"/>
        </p:nvSpPr>
        <p:spPr>
          <a:xfrm>
            <a:off x="10684" y="4"/>
            <a:ext cx="12181317" cy="995209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합심기도</a:t>
            </a:r>
            <a:endParaRPr kumimoji="0" lang="ko-KR" altLang="en-US" sz="5867" b="0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" name="텍스트 개체 틀 8">
            <a:extLst>
              <a:ext uri="{FF2B5EF4-FFF2-40B4-BE49-F238E27FC236}">
                <a16:creationId xmlns:a16="http://schemas.microsoft.com/office/drawing/2014/main" id="{AF5B85FB-1279-20F2-3875-226DE4067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485900"/>
            <a:ext cx="11601450" cy="4972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/>
            </a:lvl1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601864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673496A-EFA1-4B59-A57C-D3C564DD5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2026-02-28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00B4303-C64B-4870-9FE6-5D7FA28B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B2D382F-E7AA-4B09-BBD1-246D1BAA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2335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AE2E20-A25D-5F2E-B1D7-142A267EF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F4CD88B-F76F-3703-ADAE-2102D9FBB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EA0737-D3F9-C8BB-BA5C-F07B213C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3582-DDE6-4305-9062-592051E69BCC}" type="datetimeFigureOut">
              <a:rPr lang="ko-KR" altLang="en-US" smtClean="0"/>
              <a:t>2026-02-28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016D6C-B3BC-77F3-5022-6F927DC1D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40A65F2-F9C5-A09A-4B3A-0CC9D0AC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8761-C2C3-4972-B88C-1C9B1351EE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10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5A51E7B1-6C66-BC71-5BC5-91AD37418F19}"/>
              </a:ext>
            </a:extLst>
          </p:cNvPr>
          <p:cNvGrpSpPr/>
          <p:nvPr userDrawn="1"/>
        </p:nvGrpSpPr>
        <p:grpSpPr>
          <a:xfrm>
            <a:off x="0" y="0"/>
            <a:ext cx="12192000" cy="6857998"/>
            <a:chOff x="0" y="176168"/>
            <a:chExt cx="12192000" cy="6681831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59E714CF-7B88-E061-9F46-E353245BF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9"/>
            <a:stretch/>
          </p:blipFill>
          <p:spPr>
            <a:xfrm>
              <a:off x="0" y="176168"/>
              <a:ext cx="12192000" cy="6681831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0FF28E84-0BCE-40BF-7FF6-DA45698F6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88" t="8909" r="76342" b="84731"/>
            <a:stretch/>
          </p:blipFill>
          <p:spPr>
            <a:xfrm>
              <a:off x="2986481" y="619823"/>
              <a:ext cx="1191237" cy="436228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71551991-031F-5FBC-CB49-4D7173C0DD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48" t="9154" r="65882" b="84486"/>
            <a:stretch/>
          </p:blipFill>
          <p:spPr>
            <a:xfrm>
              <a:off x="1637251" y="627996"/>
              <a:ext cx="1191237" cy="43622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2E7E5FB-3988-E42A-3E16-58EC9497B8DC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marR="0" lvl="0" indent="-609585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대한민국이 복음으로 충만하여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영광을 드러내게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지도자들이 하나님의 뜻을 따라 나라를 이끌어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국민과 소통하며 자유와 평화를 진전시키게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모든 분야에 믿음의 일꾼들이 세워져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다스림이 드러나게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갈등과 분열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부정과 부패를 복음으로 치유하사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사랑과 일치와 공의가 넘치게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850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C0F39AC-ADFF-EDDB-BA9C-DD77F5AD2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388E37-635E-1974-0DDA-01CF42B62BB0}"/>
              </a:ext>
            </a:extLst>
          </p:cNvPr>
          <p:cNvSpPr txBox="1"/>
          <p:nvPr userDrawn="1"/>
        </p:nvSpPr>
        <p:spPr>
          <a:xfrm>
            <a:off x="881073" y="1220755"/>
            <a:ext cx="11310927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marR="0" lvl="0" indent="-609585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지하 교회 성도들의 눈물의 기도를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들으사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신변을 보호해 주시고 신앙의 자유를 허락해 주소서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주민들과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탈북민들에게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복음이 전해져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새 생명을 누리며 풍성한 삶을 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우상화로 물든 땅을 십자가의 보혈로 치유하사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가난과 억눌림에서 벗어나 복된 땅이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인권탄압을 버리고 비핵화와 개방으로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자유와 번영의 통일 조국을 준비케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endParaRPr kumimoji="0" lang="ko-KR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15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A626CF5-2E6A-6654-49C8-232D211F31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 b="146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0D0E33-4ABA-3594-2A2D-6C9B13BE8A57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물질 만능의 시대 속에서 섬김과 나눔을 실천하여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세상과 소통하며 시대의 정신을 이끌게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그리스도를 본받아 거룩함과 사회적 공신력을 회복하여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복음의 능력을 드러내게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지도자들이 말씀과 기도로 바로 서서 책임을 다하고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목자의 마음으로 영혼을 사랑하며 돌보게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열방에 복음을 전하여 저주를 복으로 바꾸게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선교사들이 생명을 살려내는 기쁨을 날마다 체험케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40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368A8E3-0117-ECCF-A94F-C1A10C3F1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85" r="-79"/>
          <a:stretch/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52000-CF5B-61B0-664F-600EEB9F3A71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건강한 신앙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성숙한 성도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칭찬받는 교회가 되어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크고 놀라운 은혜를 날마다 전하게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위임목사가 영적 능력과 강건함으로 교회를 이끌게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모든 제직들이 충성함으로 풍성한 열매를 맺게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다음 세대에 복 주사 성숙과 성장을 이루게 하시고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동일 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CM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을 통해 교회의 일꾼이 양육되게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함께 예배함으로 은혜로운 교회를 세워가게 하시고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귀래동산과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창촌동산에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하나님의 뜻이 이뤄지게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945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0FE16B-CC9D-0F35-9297-A1D83AC20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C9D36-9999-7B64-03EE-ED5E72688C48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부부가 사랑과 존중으로 돕는 배필이 되어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어려움을 극복하는 성숙한 가정이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선물로 주신 자녀들을 말씀과 기도로 양육하여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세상을 변화시키는 지도자로 키워가게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자녀들을 유혹과 불의와 위험에서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지켜주시고</a:t>
            </a: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취업과 배우자 선택의 문을 열어 주소서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방황하는 자녀들을 긍휼히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여기사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하나님이 만드신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참 좋은 자신을 발견하여 바로 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526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0FE16B-CC9D-0F35-9297-A1D83AC20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C9D36-9999-7B64-03EE-ED5E72688C48}"/>
              </a:ext>
            </a:extLst>
          </p:cNvPr>
          <p:cNvSpPr txBox="1"/>
          <p:nvPr userDrawn="1"/>
        </p:nvSpPr>
        <p:spPr>
          <a:xfrm>
            <a:off x="881073" y="1220755"/>
            <a:ext cx="11310927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5.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신혼부부들에게 잉태의 복을 주시고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거룩한 가정을 이루어 은총의 통로가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6.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부모들에게 영육의 강건함을 주사 장수의 복을 누리며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믿음을 유산으로 물려주게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7.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온 세대가 함께 예배할 때마다 은혜를 내리시고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모든 일에 복을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더하소서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ko-KR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62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6B022CC-E5FB-044F-132D-7DD51D88B1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 r="309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E804BC-6EA9-9623-1FC7-12BC56EE37C0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1. 365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암송과 감사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가정예배를 통해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말씀의 보화를 나누고 따르게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질병과 고난에 처한 교우들에게 치유와 회복의 은총을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베풀어 새로운 소망과 승리의 기쁨을 누리게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삶의 자리마다 하나님의 지혜와 능력이 넘쳐나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거룩한 교회를 세워가게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사업장마다 재물 얻을 능력을 더하여 번영하게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 나라를 위하여 쓰임 받게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096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DD7F4DC-5AF1-06A0-076B-3F19E252C8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" r="3324" b="1455"/>
          <a:stretch/>
        </p:blipFill>
        <p:spPr>
          <a:xfrm>
            <a:off x="0" y="0"/>
            <a:ext cx="12192000" cy="6876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B0F2DF-E64D-959C-5338-5893FDDB5411}"/>
              </a:ext>
            </a:extLst>
          </p:cNvPr>
          <p:cNvSpPr txBox="1"/>
          <p:nvPr userDrawn="1"/>
        </p:nvSpPr>
        <p:spPr>
          <a:xfrm>
            <a:off x="881073" y="1220755"/>
            <a:ext cx="11310927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예배에 힘써 능력 있는 삶을 살아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기쁨과 영광이 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건강한 몸과 마음을 주시고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성령 충만함으로 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주신 복을 나누어 주님을 나타내게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환경과 여건에 절망하지 않고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소망과 인내로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감사와 찬양의 삶을 살아 간증이 넘치게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믿음과 삶이 하나 되어 선한 영향력을 끼치며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복의 통로가 되어 변화를 주도하게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5.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은혜롭게 섬김으로 교회를 든든히 세우는 일꾼이 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9586451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slideLayout" Target="../slideLayouts/slideLayout14.xml"  /><Relationship Id="rId3" Type="http://schemas.openxmlformats.org/officeDocument/2006/relationships/slideLayout" Target="../slideLayouts/slideLayout15.xml"  /><Relationship Id="rId4" Type="http://schemas.openxmlformats.org/officeDocument/2006/relationships/slideLayout" Target="../slideLayouts/slideLayout16.xml"  /><Relationship Id="rId5" Type="http://schemas.openxmlformats.org/officeDocument/2006/relationships/slideLayout" Target="../slideLayouts/slideLayout17.xml"  /><Relationship Id="rId6" Type="http://schemas.openxmlformats.org/officeDocument/2006/relationships/theme" Target="../theme/theme2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  <p:sldLayoutId id="2147484399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6000">
              <a:srgbClr val="00B0F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86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3662" r:id="rId2"/>
    <p:sldLayoutId id="2147484370" r:id="rId3"/>
    <p:sldLayoutId id="2147484384" r:id="rId4"/>
    <p:sldLayoutId id="2147484385" r:id="rId5"/>
  </p:sldLayoutIdLst>
  <p:txStyles>
    <p:titleStyle>
      <a:lvl1pPr algn="ctr" defTabSz="1219139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219139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1219139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9.jpeg"  /><Relationship Id="rId3" Type="http://schemas.openxmlformats.org/officeDocument/2006/relationships/image" Target="../media/image9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8180" t="12390" r="13970" b="14170"/>
          <a:stretch>
            <a:fillRect/>
          </a:stretch>
        </p:blipFill>
        <p:spPr>
          <a:xfrm rot="20748312">
            <a:off x="-89066" y="226349"/>
            <a:ext cx="3353564" cy="22361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962479"/>
            <a:ext cx="12192000" cy="90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ko-KR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2026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년 </a:t>
            </a:r>
            <a:r>
              <a:rPr lang="en-US" altLang="ko-KR" sz="5400" b="1">
                <a:solidFill>
                  <a:srgbClr val="6aa343"/>
                </a:solidFill>
                <a:latin typeface="나눔스퀘어 ExtraBold"/>
                <a:ea typeface="나눔스퀘어 ExtraBold"/>
              </a:rPr>
              <a:t>4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월 </a:t>
            </a:r>
            <a:r>
              <a:rPr kumimoji="0" lang="en-US" altLang="ko-KR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26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일</a:t>
            </a:r>
            <a:endParaRPr kumimoji="0" lang="ko-KR" altLang="en-US" sz="5400" b="1" i="0" u="none" strike="noStrike" kern="1200" cap="none" spc="0" normalizeH="0" baseline="0">
              <a:solidFill>
                <a:srgbClr val="6aa343"/>
              </a:solidFill>
              <a:latin typeface="나눔스퀘어 ExtraBold"/>
              <a:ea typeface="나눔스퀘어 ExtraBold"/>
              <a:cs typeface="+mn-cs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8180" t="12390" r="13970" b="14170"/>
          <a:stretch>
            <a:fillRect/>
          </a:stretch>
        </p:blipFill>
        <p:spPr>
          <a:xfrm rot="9763708">
            <a:off x="8831254" y="4406691"/>
            <a:ext cx="3353564" cy="2236194"/>
          </a:xfrm>
          <a:prstGeom prst="rect">
            <a:avLst/>
          </a:prstGeom>
        </p:spPr>
      </p:pic>
      <p:sp>
        <p:nvSpPr>
          <p:cNvPr id="3" name="내용 개체 틀 2"/>
          <p:cNvSpPr txBox="1"/>
          <p:nvPr/>
        </p:nvSpPr>
        <p:spPr>
          <a:xfrm>
            <a:off x="1" y="1901032"/>
            <a:ext cx="12192000" cy="3055937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kumimoji="0" lang="ko-KR" altLang="en-US" sz="11500" b="1" i="0" u="none" strike="noStrike" kern="1200" cap="none" spc="0" normalizeH="0" baseline="0">
                <a:solidFill>
                  <a:srgbClr val="61953d"/>
                </a:solidFill>
                <a:effectLst/>
                <a:uLnTx/>
                <a:uFillTx/>
                <a:latin typeface="HY헤드라인M"/>
                <a:ea typeface="HY헤드라인M"/>
                <a:cs typeface="+mn-cs"/>
              </a:rPr>
              <a:t>어르신부 예배</a:t>
            </a:r>
            <a:endParaRPr kumimoji="0" lang="en-US" altLang="ko-KR" sz="11500" b="1" i="0" u="none" strike="noStrike" kern="1200" cap="none" spc="0" normalizeH="0" baseline="0">
              <a:solidFill>
                <a:srgbClr val="61953d"/>
              </a:solidFill>
              <a:effectLst/>
              <a:uLnTx/>
              <a:uFillTx/>
              <a:latin typeface="HY헤드라인M"/>
              <a:ea typeface="HY헤드라인M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터가 높고 아름다와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온 세상의 기쁨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저 북방에 있는 시온산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큰 왕의 성일세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씽 할렐루야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씽 할렐루야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씽 할렐루야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큰 왕의 성일세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  </a:t>
            </a:r>
            <a:r>
              <a:rPr lang="ko-KR" altLang="en-US" sz="6500">
                <a:latin typeface="HY헤드라인M"/>
                <a:ea typeface="HY헤드라인M"/>
              </a:rPr>
              <a:t>여호와께</a:t>
            </a:r>
            <a:r>
              <a:rPr lang="en-US" altLang="ko-KR" sz="6500">
                <a:latin typeface="HY헤드라인M"/>
                <a:ea typeface="HY헤드라인M"/>
              </a:rPr>
              <a:t> 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찬양 드리세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들을 지으사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그의 자녀 삼으시고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하나님의 영광 위해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다 살게 하시니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만 백성이 나와 하나님께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찬양 드리세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씽 할렐루야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씽 할렐루야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씽 할렐루야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큰 왕의 성일세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04BD9-959C-D5D2-AF15-D19292561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139907"/>
      </p:ext>
    </p:extLst>
  </p:cSld>
  <p:clrMapOvr>
    <a:masterClrMapping/>
  </p:clrMapOvr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오</a:t>
            </a:r>
            <a:r>
              <a:rPr lang="en-US" altLang="ko-KR">
                <a:latin typeface="HY엽서M"/>
                <a:ea typeface="HY엽서M"/>
              </a:rPr>
              <a:t>! </a:t>
            </a:r>
            <a:r>
              <a:rPr lang="ko-KR" altLang="en-US">
                <a:latin typeface="HY엽서M"/>
                <a:ea typeface="HY엽서M"/>
              </a:rPr>
              <a:t>이 기쁨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1. </a:t>
            </a:r>
            <a:r>
              <a:rPr lang="ko-KR" altLang="en-US" sz="6500">
                <a:latin typeface="HY헤드라인M"/>
                <a:ea typeface="HY헤드라인M"/>
              </a:rPr>
              <a:t>오</a:t>
            </a:r>
            <a:r>
              <a:rPr lang="en-US" altLang="ko-KR" sz="6500">
                <a:latin typeface="HY헤드라인M"/>
                <a:ea typeface="HY헤드라인M"/>
              </a:rPr>
              <a:t>! </a:t>
            </a:r>
            <a:r>
              <a:rPr lang="ko-KR" altLang="en-US" sz="6500">
                <a:latin typeface="HY헤드라인M"/>
                <a:ea typeface="HY헤드라인M"/>
              </a:rPr>
              <a:t>이 기쁨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 주신 것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오</a:t>
            </a:r>
            <a:r>
              <a:rPr lang="en-US" altLang="ko-KR" sz="6500">
                <a:latin typeface="HY헤드라인M"/>
                <a:ea typeface="HY헤드라인M"/>
              </a:rPr>
              <a:t>! </a:t>
            </a:r>
            <a:r>
              <a:rPr lang="ko-KR" altLang="en-US" sz="6500">
                <a:latin typeface="HY헤드라인M"/>
                <a:ea typeface="HY헤드라인M"/>
              </a:rPr>
              <a:t>이 기쁨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 주신 것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오</a:t>
            </a:r>
            <a:r>
              <a:rPr lang="en-US" altLang="ko-KR" sz="6500">
                <a:latin typeface="HY헤드라인M"/>
                <a:ea typeface="HY헤드라인M"/>
              </a:rPr>
              <a:t>! </a:t>
            </a:r>
            <a:r>
              <a:rPr lang="ko-KR" altLang="en-US" sz="6500">
                <a:latin typeface="HY헤드라인M"/>
                <a:ea typeface="HY헤드라인M"/>
              </a:rPr>
              <a:t>이 기쁨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 주신 것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주께 영광 할렐루야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주만 찬양해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 </a:t>
            </a:r>
            <a:r>
              <a:rPr lang="ko-KR" altLang="en-US" sz="6500">
                <a:latin typeface="HY헤드라인M"/>
                <a:ea typeface="HY헤드라인M"/>
              </a:rPr>
              <a:t>앞뒤 동산에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꽃은 피었고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맘속에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웃음 꽃 피었네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오</a:t>
            </a:r>
            <a:r>
              <a:rPr lang="en-US" altLang="ko-KR" sz="6500">
                <a:latin typeface="HY헤드라인M"/>
                <a:ea typeface="HY헤드라인M"/>
              </a:rPr>
              <a:t>! </a:t>
            </a:r>
            <a:r>
              <a:rPr lang="ko-KR" altLang="en-US" sz="6500">
                <a:latin typeface="HY헤드라인M"/>
                <a:ea typeface="HY헤드라인M"/>
              </a:rPr>
              <a:t>이 기쁨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 주신 것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주께 영광 할렐루야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주만 찬양해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내 주는 반석이시니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1. </a:t>
            </a:r>
            <a:r>
              <a:rPr lang="ko-KR" altLang="en-US" sz="6500">
                <a:latin typeface="HY헤드라인M"/>
                <a:ea typeface="HY헤드라인M"/>
              </a:rPr>
              <a:t>내 주는 반석이시니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저 곳은 안전하도다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질병과 고통 없으니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저 곳은 안전하도다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3. </a:t>
            </a:r>
            <a:r>
              <a:rPr lang="ko-KR" altLang="en-US" sz="6500">
                <a:latin typeface="HY헤드라인M"/>
                <a:ea typeface="HY헤드라인M"/>
              </a:rPr>
              <a:t>높은 하늘에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종달새 우짖고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맘속에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기쁜 노래 있네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오</a:t>
            </a:r>
            <a:r>
              <a:rPr lang="en-US" altLang="ko-KR" sz="6500">
                <a:latin typeface="HY헤드라인M"/>
                <a:ea typeface="HY헤드라인M"/>
              </a:rPr>
              <a:t>! </a:t>
            </a:r>
            <a:r>
              <a:rPr lang="ko-KR" altLang="en-US" sz="6500">
                <a:latin typeface="HY헤드라인M"/>
                <a:ea typeface="HY헤드라인M"/>
              </a:rPr>
              <a:t>이 기쁨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 주신 것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주께 영광 할렐루야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주만 찬양해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4. </a:t>
            </a:r>
            <a:r>
              <a:rPr lang="ko-KR" altLang="en-US" sz="6500">
                <a:latin typeface="HY헤드라인M"/>
                <a:ea typeface="HY헤드라인M"/>
              </a:rPr>
              <a:t>오</a:t>
            </a:r>
            <a:r>
              <a:rPr lang="en-US" altLang="ko-KR" sz="6500">
                <a:latin typeface="HY헤드라인M"/>
                <a:ea typeface="HY헤드라인M"/>
              </a:rPr>
              <a:t>! </a:t>
            </a:r>
            <a:r>
              <a:rPr lang="ko-KR" altLang="en-US" sz="6500">
                <a:latin typeface="HY헤드라인M"/>
                <a:ea typeface="HY헤드라인M"/>
              </a:rPr>
              <a:t>친구여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즐겁게 노래해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오</a:t>
            </a:r>
            <a:r>
              <a:rPr lang="en-US" altLang="ko-KR" sz="6500">
                <a:latin typeface="HY헤드라인M"/>
                <a:ea typeface="HY헤드라인M"/>
              </a:rPr>
              <a:t>! </a:t>
            </a:r>
            <a:r>
              <a:rPr lang="ko-KR" altLang="en-US" sz="6500">
                <a:latin typeface="HY헤드라인M"/>
                <a:ea typeface="HY헤드라인M"/>
              </a:rPr>
              <a:t>친구여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즐겁게 노래해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오</a:t>
            </a:r>
            <a:r>
              <a:rPr lang="en-US" altLang="ko-KR" sz="6500">
                <a:latin typeface="HY헤드라인M"/>
                <a:ea typeface="HY헤드라인M"/>
              </a:rPr>
              <a:t>! </a:t>
            </a:r>
            <a:r>
              <a:rPr lang="ko-KR" altLang="en-US" sz="6500">
                <a:latin typeface="HY헤드라인M"/>
                <a:ea typeface="HY헤드라인M"/>
              </a:rPr>
              <a:t>이 기쁨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 주신 것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주께 영광 할렐루야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주만 찬양해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5. </a:t>
            </a:r>
            <a:r>
              <a:rPr lang="ko-KR" altLang="en-US" sz="6500">
                <a:latin typeface="HY헤드라인M"/>
                <a:ea typeface="HY헤드라인M"/>
              </a:rPr>
              <a:t>손뼉 치면서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즐겁게 찬양해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손뼉 치면서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즐겁게 찬양해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오</a:t>
            </a:r>
            <a:r>
              <a:rPr lang="en-US" altLang="ko-KR" sz="6500">
                <a:latin typeface="HY헤드라인M"/>
                <a:ea typeface="HY헤드라인M"/>
              </a:rPr>
              <a:t>! </a:t>
            </a:r>
            <a:r>
              <a:rPr lang="ko-KR" altLang="en-US" sz="6500">
                <a:latin typeface="HY헤드라인M"/>
                <a:ea typeface="HY헤드라인M"/>
              </a:rPr>
              <a:t>이 기쁨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 주신 것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주께 영광 할렐루야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주만 찬양해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5D3AF-C856-70A6-89B5-B27E2E5C3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986468"/>
      </p:ext>
    </p:extLst>
  </p:cSld>
  <p:clrMapOvr>
    <a:masterClrMapping/>
  </p:clrMapOvr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예수님이 좋은 걸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1. </a:t>
            </a:r>
            <a:r>
              <a:rPr lang="ko-KR" altLang="en-US" sz="6500">
                <a:latin typeface="HY헤드라인M"/>
                <a:ea typeface="HY헤드라인M"/>
              </a:rPr>
              <a:t>예수님이 좋은 걸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어떡합니까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예수님이 좋은 걸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어떡합니까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세상에 어떤 것도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바꿀 수 없네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예수님이 좋은 걸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어떡합니까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 </a:t>
            </a:r>
            <a:r>
              <a:rPr lang="ko-KR" altLang="en-US" sz="6500">
                <a:latin typeface="HY헤드라인M"/>
                <a:ea typeface="HY헤드라인M"/>
              </a:rPr>
              <a:t>예수님이 좋은 걸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어떡합니까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예수님이 좋은 걸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어떡합니까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오 나의 예수는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반석이시니 반석이니 반석이니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오 나의 예수는 반석이시니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저 곳은 안전하도다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날 위해 십자가를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지신 예수님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예수님이 좋은 걸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어떡합니까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3. </a:t>
            </a:r>
            <a:r>
              <a:rPr lang="ko-KR" altLang="en-US" sz="6500">
                <a:latin typeface="HY헤드라인M"/>
                <a:ea typeface="HY헤드라인M"/>
              </a:rPr>
              <a:t>예수님은 내 사랑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나는 주님 사랑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예수님은 내 사랑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나는 주님 사랑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세상에 어떤 것도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비길 수 없네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예수님은 내 사랑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영원한 사랑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67853"/>
            <a:ext cx="121920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기도</a:t>
            </a:r>
            <a:br>
              <a:rPr lang="ko-KR" altLang="en-US"/>
            </a:br>
            <a:r>
              <a:rPr lang="ko-KR" altLang="en-US"/>
              <a:t>최명숙 집사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67853"/>
            <a:ext cx="121920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성경봉독</a:t>
            </a:r>
            <a:br>
              <a:rPr lang="en-US" altLang="ko-KR"/>
            </a:br>
            <a:r>
              <a:rPr lang="ko-KR" altLang="en-US"/>
              <a:t>로마서 </a:t>
            </a:r>
            <a:r>
              <a:rPr lang="en-US" altLang="ko-KR"/>
              <a:t>4:1-8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4:1-8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/>
              <a:defRPr/>
            </a:pPr>
            <a:r>
              <a:rPr lang="ko-KR" altLang="en-US" sz="4500" spc="-300"/>
              <a:t>그런즉 육신으로 우리 조상인 아브라함이 무엇을 얻었다 하리요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/>
              <a:defRPr/>
            </a:pPr>
            <a:r>
              <a:rPr lang="ko-KR" altLang="en-US" sz="4500" spc="-300"/>
              <a:t>만일 아브라함이 행위로써 의롭다 하심을 받았으면 자랑할 것이 있으려니와 하나님 앞에서는 없느니라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/>
              <a:defRPr/>
            </a:pP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4:1-8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3"/>
              <a:defRPr/>
            </a:pPr>
            <a:r>
              <a:rPr lang="ko-KR" altLang="en-US" sz="4500" spc="-300"/>
              <a:t>성경이 무엇을 말하느냐 아브라함이 하나님을 믿으매 그것이 그에게 의로 여겨진 바 되었느니라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3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3"/>
              <a:defRPr/>
            </a:pPr>
            <a:r>
              <a:rPr lang="ko-KR" altLang="en-US" sz="4500" spc="-300"/>
              <a:t>일하는 자에게는 그 삯이 은혜로 여겨지지 아니하고 보수로 여겨지거니와</a:t>
            </a: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4:1-8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5"/>
              <a:defRPr/>
            </a:pPr>
            <a:r>
              <a:rPr lang="ko-KR" altLang="en-US" sz="4500" spc="-300"/>
              <a:t>일을 아니할지라도 경건하지 아니한 자를 의롭다 하시는 이를 믿는 자에게는 그의 믿음을 의로 여기시나니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5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5"/>
              <a:defRPr/>
            </a:pPr>
            <a:r>
              <a:rPr lang="ko-KR" altLang="en-US" sz="4500" spc="-300"/>
              <a:t>일한 것이 없이 하나님께 의로 여기심을 받는 사람의 복에 대하여 다윗이 말한 바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5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4:1-8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7"/>
              <a:defRPr/>
            </a:pPr>
            <a:r>
              <a:rPr lang="ko-KR" altLang="en-US" sz="4500" spc="-300"/>
              <a:t>불법이 사함을 받고 죄가 가리어짐을 받는 사람들은 복이 있고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7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7"/>
              <a:defRPr/>
            </a:pPr>
            <a:r>
              <a:rPr lang="ko-KR" altLang="en-US" sz="4500" spc="-300"/>
              <a:t>주께서 그 죄를 인정하지 아니하실 사람은 복이 있도다 함과 같으니라</a:t>
            </a: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832329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 </a:t>
            </a:r>
            <a:r>
              <a:rPr lang="ko-KR" altLang="en-US" sz="6500">
                <a:latin typeface="HY헤드라인M"/>
                <a:ea typeface="HY헤드라인M"/>
              </a:rPr>
              <a:t>바람이 불고 비와도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저 곳은 안전하도다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물결이 넘쳐 밀려도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저 곳은 안전하도다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ko-KR" altLang="en-US" sz="6400" b="1" spc="-150">
                <a:latin typeface="맑은 고딕"/>
                <a:ea typeface="맑은 고딕"/>
                <a:cs typeface="함초롬돋움"/>
              </a:rPr>
              <a:t>말씀</a:t>
            </a:r>
            <a:br>
              <a:rPr lang="en-US" altLang="ko-KR" sz="9600" b="1" spc="-150">
                <a:latin typeface="맑은 고딕"/>
                <a:ea typeface="맑은 고딕"/>
                <a:cs typeface="함초롬돋움"/>
              </a:rPr>
            </a:br>
            <a:r>
              <a:rPr lang="ko-KR" altLang="en-US" sz="9600" b="1" spc="-150">
                <a:latin typeface="맑은 고딕"/>
                <a:ea typeface="맑은 고딕"/>
                <a:cs typeface="함초롬돋움"/>
              </a:rPr>
              <a:t>참된 구원의 믿음</a:t>
            </a:r>
            <a:br>
              <a:rPr lang="ko-KR" altLang="en-US" sz="7500" b="1" spc="-150">
                <a:latin typeface="맑은 고딕"/>
                <a:ea typeface="맑은 고딕"/>
                <a:cs typeface="함초롬돋움"/>
              </a:rPr>
            </a:br>
            <a:r>
              <a:rPr lang="ko-KR" altLang="en-US" sz="6400" spc="-150">
                <a:latin typeface="맑은 고딕"/>
                <a:ea typeface="맑은 고딕"/>
                <a:cs typeface="함초롬돋움"/>
              </a:rPr>
              <a:t>신송연 전도사</a:t>
            </a:r>
            <a:endParaRPr lang="ko-KR" altLang="en-US" sz="6400" spc="-150">
              <a:latin typeface="맑은 고딕"/>
              <a:ea typeface="맑은 고딕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7" cy="995209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합심기도</a:t>
            </a:r>
            <a:endParaRPr kumimoji="0" lang="ko-KR" altLang="en-US" sz="5867" b="0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1334125" y="1695450"/>
            <a:ext cx="10450044" cy="3924300"/>
          </a:xfrm>
        </p:spPr>
        <p:txBody>
          <a:bodyPr/>
          <a:lstStyle/>
          <a:p>
            <a:pPr marL="742950" indent="-742950">
              <a:buAutoNum type="arabicPeriod"/>
              <a:defRPr/>
            </a:pPr>
            <a:r>
              <a:rPr lang="ko-KR" altLang="en-US" sz="4400"/>
              <a:t>어떤 상황에서도 주님의 약속을 붙들며 살아가는 믿음 주옵소서</a:t>
            </a:r>
            <a:endParaRPr lang="ko-KR" altLang="en-US" sz="4400"/>
          </a:p>
          <a:p>
            <a:pPr marL="742950" indent="-742950">
              <a:buAutoNum type="arabicPeriod"/>
              <a:defRPr/>
            </a:pPr>
            <a:endParaRPr lang="ko-KR" altLang="en-US" sz="4400"/>
          </a:p>
          <a:p>
            <a:pPr marL="742950" indent="-742950">
              <a:buAutoNum type="arabicPeriod"/>
              <a:defRPr/>
            </a:pPr>
            <a:r>
              <a:rPr lang="ko-KR" altLang="en-US" sz="4400"/>
              <a:t>우리의 죄를 용서해주시고 의롭다 해주신 주님의 은혜에 감사하며 살게 하옵소서</a:t>
            </a: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o-KR" altLang="en-US" sz="9600" b="1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축도</a:t>
            </a:r>
            <a:br>
              <a:rPr lang="en-US" altLang="ko-KR" sz="8000" b="1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</a:br>
            <a:endParaRPr lang="ko-KR" altLang="en-US" sz="8000" b="1" dirty="0">
              <a:latin typeface="맑은 고딕" panose="020B0503020000020004" pitchFamily="50" charset="-127"/>
              <a:ea typeface="맑은 고딕" panose="020B0503020000020004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6224039"/>
      </p:ext>
    </p:extLst>
  </p:cSld>
  <p:clrMapOvr>
    <a:masterClrMapping/>
  </p:clrMapOvr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6" cy="979166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주기도문</a:t>
            </a:r>
            <a:endParaRPr kumimoji="0" lang="ko-KR" altLang="en-US" sz="5867" b="1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함초롬돋움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870978" y="1499937"/>
            <a:ext cx="10450044" cy="547837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ko-KR" altLang="en-US" sz="4400"/>
              <a:t>하늘에 계신 우리 아버지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이름을 거룩하게 하시며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나라가 오게 하시며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뜻이 하늘에서와 같이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땅에서도 이루어지게 하소서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오늘 우리에게 일용할 양식을 주시고</a:t>
            </a:r>
            <a:endParaRPr lang="ko-KR" altLang="en-US" sz="4400"/>
          </a:p>
          <a:p>
            <a:pPr marL="0" indent="0" algn="ctr">
              <a:buNone/>
              <a:defRPr/>
            </a:pP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6" cy="979166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주기도문</a:t>
            </a:r>
            <a:endParaRPr kumimoji="0" lang="ko-KR" altLang="en-US" sz="5867" b="1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함초롬돋움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625334" y="1566111"/>
            <a:ext cx="10941332" cy="507732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ko-KR" altLang="en-US" sz="4400"/>
              <a:t>우리가 우리에게 잘못한 사람을 용서하여 준 것 같이 우리 죄를 용서하여 주시고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우리를 시험에 빠지지 않게 하시고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악에서 구하소서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나라와 권능과 영광이 영원히 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것입니다</a:t>
            </a: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오 나의 예수는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반석이시니 반석이니 반석이니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오 나의 예수는 반석이시니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저 곳은 안전하도다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3. </a:t>
            </a:r>
            <a:r>
              <a:rPr lang="ko-KR" altLang="en-US" sz="6500">
                <a:latin typeface="HY헤드라인M"/>
                <a:ea typeface="HY헤드라인M"/>
              </a:rPr>
              <a:t>자비한 반석이시니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저 곳은 안전하도다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구원의 손이 있으니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저 곳은 안전하도다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오 나의 예수는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반석이시니 반석이니 반석이니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오 나의 예수는 반석이시니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저 곳은 안전하도다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80600-CC07-24F8-5B02-C09C7AEB7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383350"/>
      </p:ext>
    </p:extLst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크신 주께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1143000" indent="-1143000" algn="ctr">
              <a:buAutoNum type="arabicPeriod"/>
              <a:defRPr/>
            </a:pPr>
            <a:r>
              <a:rPr lang="ko-KR" altLang="en-US" sz="6500">
                <a:latin typeface="HY헤드라인M"/>
                <a:ea typeface="HY헤드라인M"/>
              </a:rPr>
              <a:t>크신 주께</a:t>
            </a:r>
            <a:r>
              <a:rPr lang="en-US" altLang="ko-KR" sz="6500">
                <a:latin typeface="HY헤드라인M"/>
                <a:ea typeface="HY헤드라인M"/>
              </a:rPr>
              <a:t> 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영광 돌리세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하나님의 성에서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그의 거룩한 산에서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  <a:alpha val="89800"/>
          </a:schemeClr>
        </a:solidFill>
        <a:ln>
          <a:noFill/>
        </a:ln>
        <a:effectLst>
          <a:softEdge rad="31750"/>
        </a:effectLst>
      </a:spPr>
      <a:bodyPr>
        <a:noAutofit/>
      </a:bodyPr>
      <a:lstStyle>
        <a:defPPr marL="914400" indent="-914400" algn="l" defTabSz="1219170">
          <a:buAutoNum type="arabicPeriod"/>
          <a:defRPr sz="5400" b="1" spc="-150" dirty="0">
            <a:solidFill>
              <a:srgbClr val="000000"/>
            </a:solidFill>
            <a:latin typeface="굴림"/>
            <a:ea typeface="굴림"/>
          </a:defRPr>
        </a:defPPr>
      </a:lstStyle>
    </a:txDef>
  </a:objectDefaul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403</ep:Words>
  <ep:PresentationFormat>와이드스크린</ep:PresentationFormat>
  <ep:Paragraphs>150</ep:Paragraphs>
  <ep:Slides>44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44</vt:i4>
      </vt:variant>
    </vt:vector>
  </ep:HeadingPairs>
  <ep:TitlesOfParts>
    <vt:vector size="46" baseType="lpstr">
      <vt:lpstr>Office 테마</vt:lpstr>
      <vt:lpstr>1_Office 테마</vt:lpstr>
      <vt:lpstr>슬라이드 1</vt:lpstr>
      <vt:lpstr>&lt;내 주는 반석이시니&gt;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&lt;크신 주께&gt;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&lt;오! 이 기쁨&gt;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&lt;예수님이 좋은 걸&gt;</vt:lpstr>
      <vt:lpstr>슬라이드 28</vt:lpstr>
      <vt:lpstr>슬라이드 29</vt:lpstr>
      <vt:lpstr>슬라이드 30</vt:lpstr>
      <vt:lpstr>슬라이드 31</vt:lpstr>
      <vt:lpstr>슬라이드 32</vt:lpstr>
      <vt:lpstr>기도 최명숙 집사</vt:lpstr>
      <vt:lpstr>성경봉독 로마서 4:1-8</vt:lpstr>
      <vt:lpstr>로마서 4:1-8</vt:lpstr>
      <vt:lpstr>로마서 4:1-8</vt:lpstr>
      <vt:lpstr>로마서 4:1-8</vt:lpstr>
      <vt:lpstr>로마서 4:1-8</vt:lpstr>
      <vt:lpstr>슬라이드 39</vt:lpstr>
      <vt:lpstr>말씀 참된 구원의 믿음 신송연 전도사</vt:lpstr>
      <vt:lpstr>슬라이드 41</vt:lpstr>
      <vt:lpstr>축도</vt:lpstr>
      <vt:lpstr>슬라이드 43</vt:lpstr>
      <vt:lpstr>슬라이드 44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2020-02-06T07:47:44.000</dcterms:created>
  <dc:creator>정성훈</dc:creator>
  <cp:lastModifiedBy>tlsth</cp:lastModifiedBy>
  <dcterms:modified xsi:type="dcterms:W3CDTF">2026-04-24T07:51:48.163</dcterms:modified>
  <cp:revision>1119</cp:revision>
  <dc:title>&lt;주와 같이 길 가는 것&gt;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