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4427" r:id="rId1"/>
    <p:sldMasterId id="2147484428" r:id="rId2"/>
  </p:sldMasterIdLst>
  <p:notesMasterIdLst>
    <p:notesMasterId r:id="rId3"/>
  </p:notesMasterIdLst>
  <p:sldIdLst>
    <p:sldId id="1818" r:id="rId4"/>
    <p:sldId id="3353" r:id="rId5"/>
    <p:sldId id="3354" r:id="rId6"/>
    <p:sldId id="3355" r:id="rId7"/>
    <p:sldId id="3356" r:id="rId8"/>
    <p:sldId id="3357" r:id="rId9"/>
    <p:sldId id="3358" r:id="rId10"/>
    <p:sldId id="3172" r:id="rId11"/>
    <p:sldId id="3359" r:id="rId12"/>
    <p:sldId id="3360" r:id="rId13"/>
    <p:sldId id="3361" r:id="rId14"/>
    <p:sldId id="3177" r:id="rId15"/>
    <p:sldId id="3362" r:id="rId16"/>
    <p:sldId id="3363" r:id="rId17"/>
    <p:sldId id="3364" r:id="rId18"/>
    <p:sldId id="3365" r:id="rId19"/>
    <p:sldId id="3366" r:id="rId20"/>
    <p:sldId id="3367" r:id="rId21"/>
    <p:sldId id="3183" r:id="rId22"/>
    <p:sldId id="3368" r:id="rId23"/>
    <p:sldId id="3369" r:id="rId24"/>
    <p:sldId id="3370" r:id="rId25"/>
    <p:sldId id="3371" r:id="rId26"/>
    <p:sldId id="3372" r:id="rId27"/>
    <p:sldId id="3373" r:id="rId28"/>
    <p:sldId id="3339" r:id="rId29"/>
    <p:sldId id="3201" r:id="rId30"/>
    <p:sldId id="3202" r:id="rId31"/>
    <p:sldId id="3374" r:id="rId32"/>
    <p:sldId id="3375" r:id="rId33"/>
    <p:sldId id="3376" r:id="rId34"/>
    <p:sldId id="3377" r:id="rId35"/>
    <p:sldId id="3208" r:id="rId36"/>
    <p:sldId id="3209" r:id="rId37"/>
    <p:sldId id="3210" r:id="rId38"/>
    <p:sldId id="3211" r:id="rId39"/>
    <p:sldId id="3212" r:id="rId40"/>
    <p:sldId id="3213" r:id="rId41"/>
  </p:sldIdLst>
  <p:sldSz cx="12192000" cy="6858000"/>
  <p:notesSz cx="10021888" cy="68881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873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78"/>
      </p:cViewPr>
      <p:guideLst>
        <p:guide orient="horz" pos="2159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84" y="258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notesMaster" Target="notesMasters/notes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slide" Target="slides/slide29.xml"  /><Relationship Id="rId33" Type="http://schemas.openxmlformats.org/officeDocument/2006/relationships/slide" Target="slides/slide30.xml"  /><Relationship Id="rId34" Type="http://schemas.openxmlformats.org/officeDocument/2006/relationships/slide" Target="slides/slide31.xml"  /><Relationship Id="rId35" Type="http://schemas.openxmlformats.org/officeDocument/2006/relationships/slide" Target="slides/slide32.xml"  /><Relationship Id="rId36" Type="http://schemas.openxmlformats.org/officeDocument/2006/relationships/slide" Target="slides/slide33.xml"  /><Relationship Id="rId37" Type="http://schemas.openxmlformats.org/officeDocument/2006/relationships/slide" Target="slides/slide34.xml"  /><Relationship Id="rId38" Type="http://schemas.openxmlformats.org/officeDocument/2006/relationships/slide" Target="slides/slide35.xml"  /><Relationship Id="rId39" Type="http://schemas.openxmlformats.org/officeDocument/2006/relationships/slide" Target="slides/slide36.xml"  /><Relationship Id="rId4" Type="http://schemas.openxmlformats.org/officeDocument/2006/relationships/slide" Target="slides/slide1.xml"  /><Relationship Id="rId40" Type="http://schemas.openxmlformats.org/officeDocument/2006/relationships/slide" Target="slides/slide37.xml"  /><Relationship Id="rId41" Type="http://schemas.openxmlformats.org/officeDocument/2006/relationships/slide" Target="slides/slide38.xml"  /><Relationship Id="rId42" Type="http://schemas.openxmlformats.org/officeDocument/2006/relationships/presProps" Target="presProps.xml"  /><Relationship Id="rId43" Type="http://schemas.openxmlformats.org/officeDocument/2006/relationships/viewProps" Target="viewProps.xml"  /><Relationship Id="rId44" Type="http://schemas.openxmlformats.org/officeDocument/2006/relationships/theme" Target="theme/theme1.xml"  /><Relationship Id="rId45" Type="http://schemas.openxmlformats.org/officeDocument/2006/relationships/tableStyles" Target="tableStyles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16F3534-E22C-4E5C-8429-1ED1AB263E39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1F6BFC71-33BC-4C82-973C-8F61DC8BA7B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9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jpe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jpe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04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2F85309B-F695-4480-17EA-C3AE1C161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3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1pPr>
            <a:lvl2pPr marL="4572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2pPr>
            <a:lvl3pPr marL="9144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3pPr>
            <a:lvl4pPr marL="13716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4pPr>
            <a:lvl5pPr marL="18288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B4AD00B4-D8D2-B4A9-8D08-B6FCF9F2C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3450"/>
            <a:ext cx="12192000" cy="59245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54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918358806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9_사용자 지정 레이아웃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/>
          <p:cNvGrpSpPr/>
          <p:nvPr userDrawn="1"/>
        </p:nvGrpSpPr>
        <p:grpSpPr>
          <a:xfrm rot="0"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이 말씀은 살아 계신 하나님의 말씀입니다</a:t>
              </a:r>
              <a:r>
                <a:rPr xmlns:mc="http://schemas.openxmlformats.org/markup-compatibility/2006" xmlns:hp="http://schemas.haansoft.com/office/presentation/8.0" kumimoji="0" lang="en-US" altLang="ko-KR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하나님께 감사드립니다</a:t>
              </a:r>
              <a:r>
                <a: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인도자 </a:t>
              </a:r>
              <a:endParaRPr xmlns:mc="http://schemas.openxmlformats.org/markup-compatibility/2006" xmlns:hp="http://schemas.haansoft.com/office/presentation/8.0" kumimoji="0" lang="en-US" altLang="ko-KR" sz="4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회중</a:t>
              </a:r>
              <a:endPara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cxnSp>
          <p:nvCxnSpPr>
            <p:cNvPr id="12" name="직선 연결선 11"/>
            <p:cNvCxnSpPr/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CBB0D6-C168-48D4-85AE-7B52C5F6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206177-4EA3-4200-BD57-E8769DF7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5E8766-C599-4C3B-8C73-B08FE225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87A340-13C5-416E-B7B6-8AAE86AF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81B6CB-FA85-4D16-8D27-AD523889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623038"/>
      </p:ext>
    </p:extLst>
  </p:cSld>
  <p:clrMapOvr>
    <a:masterClrMapping/>
  </p:clrMapOvr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58975"/>
            <a:ext cx="12192000" cy="1470025"/>
          </a:xfrm>
        </p:spPr>
        <p:txBody>
          <a:bodyPr anchor="ctr"/>
          <a:lstStyle>
            <a:lvl1pPr>
              <a:lnSpc>
                <a:spcPct val="150000"/>
              </a:lnSpc>
              <a:defRPr sz="6600" b="1">
                <a:latin typeface="+mj-lt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6400" b="1">
                <a:latin typeface="+mj-lt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04800" y="1600201"/>
            <a:ext cx="11582400" cy="498316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0" indent="0">
              <a:buNone/>
              <a:defRPr sz="4800" b="1"/>
            </a:lvl1pPr>
            <a:lvl2pPr marL="609569" indent="0">
              <a:buNone/>
              <a:defRPr sz="4800" b="1"/>
            </a:lvl2pPr>
            <a:lvl3pPr marL="1219139" indent="0">
              <a:buNone/>
              <a:defRPr sz="4800" b="1"/>
            </a:lvl3pPr>
            <a:lvl4pPr marL="1828709" indent="0">
              <a:buNone/>
              <a:defRPr sz="4800" b="1"/>
            </a:lvl4pPr>
            <a:lvl5pPr marL="2438279" indent="0">
              <a:buNone/>
              <a:defRPr sz="4800" b="1"/>
            </a:lvl5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제목 및 내용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텍스트 개체 틀 8"/>
          <p:cNvSpPr>
            <a:spLocks noGrp="1"/>
          </p:cNvSpPr>
          <p:nvPr>
            <p:ph type="body" sz="quarter" idx="10"/>
          </p:nvPr>
        </p:nvSpPr>
        <p:spPr>
          <a:xfrm>
            <a:off x="304800" y="1485900"/>
            <a:ext cx="11601450" cy="497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/>
            </a:lvl1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2026-05-02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제목 슬라이드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2ED23582-DDE6-4305-9062-592051E69BCC}" type="datetime1">
              <a:rPr lang="ko-KR" altLang="en-US"/>
              <a:pPr lvl="0">
                <a:defRPr/>
              </a:pPr>
              <a:t>2026-05-02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CFA58761-C2C3-4972-B88C-1C9B1351EE0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9_사용자 지정 레이아웃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/>
          <p:cNvGrpSpPr/>
          <p:nvPr userDrawn="1"/>
        </p:nvGrpSpPr>
        <p:grpSpPr>
          <a:xfrm rot="0"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이 말씀은 살아 계신 하나님의 말씀입니다</a:t>
              </a:r>
              <a:r>
                <a:rPr xmlns:mc="http://schemas.openxmlformats.org/markup-compatibility/2006" xmlns:hp="http://schemas.haansoft.com/office/presentation/8.0" kumimoji="0" lang="en-US" altLang="ko-KR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하나님께 감사드립니다</a:t>
              </a:r>
              <a:r>
                <a: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인도자 </a:t>
              </a:r>
              <a:endParaRPr xmlns:mc="http://schemas.openxmlformats.org/markup-compatibility/2006" xmlns:hp="http://schemas.haansoft.com/office/presentation/8.0" kumimoji="0" lang="en-US" altLang="ko-KR" sz="4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회중</a:t>
              </a:r>
              <a:endPara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cxnSp>
          <p:nvCxnSpPr>
            <p:cNvPr id="12" name="직선 연결선 11"/>
            <p:cNvCxnSpPr/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5A51E7B1-6C66-BC71-5BC5-91AD37418F19}"/>
              </a:ext>
            </a:extLst>
          </p:cNvPr>
          <p:cNvGrpSpPr/>
          <p:nvPr userDrawn="1"/>
        </p:nvGrpSpPr>
        <p:grpSpPr>
          <a:xfrm>
            <a:off x="0" y="0"/>
            <a:ext cx="12192000" cy="6857998"/>
            <a:chOff x="0" y="176168"/>
            <a:chExt cx="12192000" cy="6681831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9E714CF-7B88-E061-9F46-E353245BF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9"/>
            <a:stretch/>
          </p:blipFill>
          <p:spPr>
            <a:xfrm>
              <a:off x="0" y="176168"/>
              <a:ext cx="12192000" cy="6681831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FF28E84-0BCE-40BF-7FF6-DA45698F6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8" t="8909" r="76342" b="84731"/>
            <a:stretch/>
          </p:blipFill>
          <p:spPr>
            <a:xfrm>
              <a:off x="2986481" y="619823"/>
              <a:ext cx="1191237" cy="436228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1551991-031F-5FBC-CB49-4D7173C0D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8" t="9154" r="65882" b="84486"/>
            <a:stretch/>
          </p:blipFill>
          <p:spPr>
            <a:xfrm>
              <a:off x="1637251" y="627996"/>
              <a:ext cx="1191237" cy="43622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E7E5FB-3988-E42A-3E16-58EC9497B8DC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대한민국이 복음으로 충만하여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영광을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하나님의 뜻을 따라 나라를 이끌어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국민과 소통하며 자유와 평화를 진전시키게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모든 분야에 믿음의 일꾼들이 세워져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다스림이 드러나게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갈등과 분열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부정과 부패를 복음으로 치유하사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사랑과 일치와 공의가 넘치게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50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C0F39AC-ADFF-EDDB-BA9C-DD77F5AD2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388E37-635E-1974-0DDA-01CF42B62BB0}"/>
              </a:ext>
            </a:extLst>
          </p:cNvPr>
          <p:cNvSpPr txBox="1"/>
          <p:nvPr userDrawn="1"/>
        </p:nvSpPr>
        <p:spPr>
          <a:xfrm>
            <a:off x="881073" y="1220755"/>
            <a:ext cx="11310927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지하 교회 성도들의 눈물의 기도를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들으사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신변을 보호해 주시고 신앙의 자유를 허락해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주민들과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탈북민들에게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복음이 전해져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새 생명을 누리며 풍성한 삶을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우상화로 물든 땅을 십자가의 보혈로 치유하사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가난과 억눌림에서 벗어나 복된 땅이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인권탄압을 버리고 비핵화와 개방으로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자유와 번영의 통일 조국을 준비케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5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A626CF5-2E6A-6654-49C8-232D211F3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146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D0E33-4ABA-3594-2A2D-6C9B13BE8A57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물질 만능의 시대 속에서 섬김과 나눔을 실천하여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세상과 소통하며 시대의 정신을 이끌게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그리스도를 본받아 거룩함과 사회적 공신력을 회복하여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복음의 능력을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말씀과 기도로 바로 서서 책임을 다하고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목자의 마음으로 영혼을 사랑하며 돌보게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열방에 복음을 전하여 저주를 복으로 바꾸게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선교사들이 생명을 살려내는 기쁨을 날마다 체험케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0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68A8E3-0117-ECCF-A94F-C1A10C3F1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85" r="-79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52000-CF5B-61B0-664F-600EEB9F3A71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신앙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성숙한 성도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칭찬받는 교회가 되어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크고 놀라운 은혜를 날마다 전하게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위임목사가 영적 능력과 강건함으로 교회를 이끌게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제직들이 충성함으로 풍성한 열매를 맺게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다음 세대에 복 주사 성숙과 성장을 이루게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동일 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CM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을 통해 교회의 일꾼이 양육되게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함께 예배함으로 은혜로운 교회를 세워가게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귀래동산과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창촌동산에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하나님의 뜻이 이뤄지게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945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부부가 사랑과 존중으로 돕는 배필이 되어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어려움을 극복하는 성숙한 가정이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선물로 주신 자녀들을 말씀과 기도로 양육하여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세상을 변화시키는 지도자로 키워가게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자녀들을 유혹과 불의와 위험에서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지켜주시고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취업과 배우자 선택의 문을 열어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방황하는 자녀들을 긍휼히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여기사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하나님이 만드신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참 좋은 자신을 발견하여 바로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2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신혼부부들에게 잉태의 복을 주시고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가정을 이루어 은총의 통로가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6.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부모들에게 영육의 강건함을 주사 장수의 복을 누리며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믿음을 유산으로 물려주게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7.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온 세대가 함께 예배할 때마다 은혜를 내리시고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일에 복을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더하소서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62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6B022CC-E5FB-044F-132D-7DD51D88B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309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E804BC-6EA9-9623-1FC7-12BC56EE37C0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1. 365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암송과 감사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가정예배를 통해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말씀의 보화를 나누고 따르게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질병과 고난에 처한 교우들에게 치유와 회복의 은총을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베풀어 새로운 소망과 승리의 기쁨을 누리게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삶의 자리마다 하나님의 지혜와 능력이 넘쳐나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교회를 세워가게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사업장마다 재물 얻을 능력을 더하여 번영하게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 나라를 위하여 쓰임 받게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096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DD7F4DC-5AF1-06A0-076B-3F19E252C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r="3324" b="1455"/>
          <a:stretch/>
        </p:blipFill>
        <p:spPr>
          <a:xfrm>
            <a:off x="0" y="0"/>
            <a:ext cx="12192000" cy="6876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0F2DF-E64D-959C-5338-5893FDDB5411}"/>
              </a:ext>
            </a:extLst>
          </p:cNvPr>
          <p:cNvSpPr txBox="1"/>
          <p:nvPr userDrawn="1"/>
        </p:nvSpPr>
        <p:spPr>
          <a:xfrm>
            <a:off x="881073" y="1220755"/>
            <a:ext cx="11310927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예배에 힘써 능력 있는 삶을 살아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기쁨과 영광이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몸과 마음을 주시고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성령 충만함으로 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주신 복을 나누어 주님을 나타내게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환경과 여건에 절망하지 않고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소망과 인내로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감사와 찬양의 삶을 살아 간증이 넘치게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믿음과 삶이 하나 되어 선한 영향력을 끼치며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복의 통로가 되어 변화를 주도하게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은혜롭게 섬김으로 교회를 든든히 세우는 일꾼이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9586451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slideLayout" Target="../slideLayouts/slideLayout14.xml"  /><Relationship Id="rId3" Type="http://schemas.openxmlformats.org/officeDocument/2006/relationships/slideLayout" Target="../slideLayouts/slideLayout15.xml"  /><Relationship Id="rId4" Type="http://schemas.openxmlformats.org/officeDocument/2006/relationships/slideLayout" Target="../slideLayouts/slideLayout16.xml"  /><Relationship Id="rId5" Type="http://schemas.openxmlformats.org/officeDocument/2006/relationships/slideLayout" Target="../slideLayouts/slideLayout17.xml"  /><Relationship Id="rId6" Type="http://schemas.openxmlformats.org/officeDocument/2006/relationships/slideLayout" Target="../slideLayouts/slideLayout18.xml"  /><Relationship Id="rId7" Type="http://schemas.openxmlformats.org/officeDocument/2006/relationships/theme" Target="../theme/theme2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1_Office 테마">
    <p:bg>
      <p:bgPr shadeToTitle="0">
        <a:gradFill flip="none" rotWithShape="1">
          <a:gsLst>
            <a:gs pos="100000">
              <a:schemeClr val="bg1"/>
            </a:gs>
            <a:gs pos="16000">
              <a:srgbClr val="00b0f0"/>
            </a:gs>
          </a:gsLst>
          <a:path path="circle">
            <a:fillToRect l="50000" t="-80000" r="50000" b="180000"/>
          </a:path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1219139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1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1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1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1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0.jpeg"  /><Relationship Id="rId3" Type="http://schemas.openxmlformats.org/officeDocument/2006/relationships/image" Target="../media/image10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8180" t="12390" r="13970" b="14170"/>
          <a:stretch>
            <a:fillRect/>
          </a:stretch>
        </p:blipFill>
        <p:spPr>
          <a:xfrm rot="20748312">
            <a:off x="-89066" y="226349"/>
            <a:ext cx="3353564" cy="2236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62479"/>
            <a:ext cx="12192000" cy="90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2026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년 </a:t>
            </a:r>
            <a:r>
              <a:rPr lang="en-US" altLang="ko-KR" sz="5400" b="1">
                <a:solidFill>
                  <a:srgbClr val="6aa343"/>
                </a:solidFill>
                <a:latin typeface="나눔스퀘어 ExtraBold"/>
                <a:ea typeface="나눔스퀘어 ExtraBold"/>
              </a:rPr>
              <a:t>6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월 </a:t>
            </a: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7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일</a:t>
            </a:r>
            <a:endParaRPr kumimoji="0" lang="ko-KR" altLang="en-US" sz="5400" b="1" i="0" u="none" strike="noStrike" kern="1200" cap="none" spc="0" normalizeH="0" baseline="0">
              <a:solidFill>
                <a:srgbClr val="6aa343"/>
              </a:solidFill>
              <a:latin typeface="나눔스퀘어 ExtraBold"/>
              <a:ea typeface="나눔스퀘어 ExtraBold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8180" t="12390" r="13970" b="14170"/>
          <a:stretch>
            <a:fillRect/>
          </a:stretch>
        </p:blipFill>
        <p:spPr>
          <a:xfrm rot="9763708">
            <a:off x="8831254" y="4406691"/>
            <a:ext cx="3353564" cy="2236194"/>
          </a:xfrm>
          <a:prstGeom prst="rect">
            <a:avLst/>
          </a:prstGeom>
        </p:spPr>
      </p:pic>
      <p:sp>
        <p:nvSpPr>
          <p:cNvPr id="3" name="내용 개체 틀 2"/>
          <p:cNvSpPr txBox="1"/>
          <p:nvPr/>
        </p:nvSpPr>
        <p:spPr>
          <a:xfrm>
            <a:off x="1" y="1901032"/>
            <a:ext cx="12192000" cy="305593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11500" b="1" i="0" u="none" strike="noStrike" kern="1200" cap="none" spc="0" normalizeH="0" baseline="0">
                <a:solidFill>
                  <a:srgbClr val="61953d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어르신부 예배</a:t>
            </a:r>
            <a:endParaRPr kumimoji="0" lang="en-US" altLang="ko-KR" sz="11500" b="1" i="0" u="none" strike="noStrike" kern="1200" cap="none" spc="0" normalizeH="0" baseline="0">
              <a:solidFill>
                <a:srgbClr val="61953d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예수를 찬양합시다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r>
              <a:rPr lang="ko-KR" altLang="en-US" sz="6500">
                <a:latin typeface="HY헤드라인M"/>
                <a:ea typeface="HY헤드라인M"/>
              </a:rPr>
              <a:t> 나의 가장 기쁜 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해 피 데 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해 피 데 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예수 오시네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해 피 데 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해 피 데 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나의 가장 기쁜 날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예수 이름으로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예수 이름으로 예수 이름으로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승리를 얻었네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이름으로 예수 이름으로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승리를 얻었네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이름으로 나아갈 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앞에 누가 서리요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이름으로 나아갈 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승리를 얻었네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예수님을 따라 예수님을 따라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어디든 가리라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예수님을 따라 예수님을 따라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어디든 가리라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예수님을 따라 나아갈 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밝은 태양 빛이 비치고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예수님을 따라 살아갈 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밝은 내일 있네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예수 이름으로 예수 이름으로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마귀는 쫓긴다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이름으로 예수 이름으로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마귀는 쫓긴다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이름으로 나아갈 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누가 나를 괴롭히리요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이름으로 기도할 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마귀는 쫓긴다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예수 안에서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화목됐네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화목됐네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예수님이 좋은 걸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예수님이 좋은 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어떡합니까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예수님이 좋은 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어떡합니까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세상에 어떤 것도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바꿀 수 없네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예수님이 좋은 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어떡합니까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예수님이 좋은 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어떡합니까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예수님이 좋은 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어떡합니까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날 위해 십자가를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지신 예수님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예수님이 좋은 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어떡합니까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예수님은 내 사랑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주님 사랑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예수님은 내 사랑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주님 사랑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세상에 어떤 것도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비길 수 없네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예수님은 내 사랑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영원한 사랑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기도</a:t>
            </a:r>
            <a:br>
              <a:rPr lang="ko-KR" altLang="en-US"/>
            </a:br>
            <a:r>
              <a:rPr lang="ko-KR" altLang="en-US"/>
              <a:t>최창호 집사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성경봉독</a:t>
            </a:r>
            <a:br>
              <a:rPr lang="en-US" altLang="ko-KR"/>
            </a:br>
            <a:r>
              <a:rPr lang="ko-KR" altLang="en-US"/>
              <a:t>로마서 </a:t>
            </a:r>
            <a:r>
              <a:rPr lang="en-US" altLang="ko-KR"/>
              <a:t>7:9-11,</a:t>
            </a:r>
            <a:r>
              <a:rPr lang="ko-KR" altLang="en-US"/>
              <a:t> </a:t>
            </a:r>
            <a:r>
              <a:rPr lang="en-US" altLang="ko-KR"/>
              <a:t>20-25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7:9-11,</a:t>
            </a:r>
            <a:r>
              <a:rPr lang="ko-KR" altLang="en-US"/>
              <a:t> </a:t>
            </a:r>
            <a:r>
              <a:rPr lang="en-US" altLang="ko-KR"/>
              <a:t>20-25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9"/>
              <a:defRPr/>
            </a:pPr>
            <a:r>
              <a:rPr lang="ko-KR" altLang="en-US" sz="4500" spc="-300"/>
              <a:t>전에 율법을 깨닫지 못했을 때에는 내가 살았더니 계명이 이르매 죄는 살아나고 나는 죽었도다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9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9"/>
              <a:defRPr/>
            </a:pPr>
            <a:r>
              <a:rPr lang="ko-KR" altLang="en-US" sz="4500" spc="-300"/>
              <a:t>생명에 이르게 할 그 계명이 내게 대하여 도리어 사망에 이르게 하는 것이 되었도다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9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7:9-11,</a:t>
            </a:r>
            <a:r>
              <a:rPr lang="ko-KR" altLang="en-US"/>
              <a:t> </a:t>
            </a:r>
            <a:r>
              <a:rPr lang="en-US" altLang="ko-KR"/>
              <a:t>20-25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1"/>
              <a:defRPr/>
            </a:pPr>
            <a:r>
              <a:rPr lang="ko-KR" altLang="en-US" sz="4500" spc="-300"/>
              <a:t>죄가 기회를 타서 계명으로 말미암아 나를 속이고 그것으로 나를 죽였는지라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1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altLang="ko-KR" sz="4500" spc="-300"/>
              <a:t>20</a:t>
            </a:r>
            <a:r>
              <a:rPr lang="ko-KR" altLang="en-US" sz="4500" spc="-300"/>
              <a:t>  만일 내가 원하지 아니하는 그것을 하면 </a:t>
            </a: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ko-KR" altLang="en-US" sz="4500" spc="-300"/>
              <a:t>     이를 행하는 자는 내가 아니요 내 속에 거</a:t>
            </a: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ko-KR" altLang="en-US" sz="4500" spc="-300"/>
              <a:t>     하는 죄니라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1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하나님의 영광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함께 누릴 소망 있네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화목됐네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7:9-11,</a:t>
            </a:r>
            <a:r>
              <a:rPr lang="ko-KR" altLang="en-US"/>
              <a:t> </a:t>
            </a:r>
            <a:r>
              <a:rPr lang="en-US" altLang="ko-KR"/>
              <a:t>20-25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21"/>
              <a:defRPr/>
            </a:pPr>
            <a:r>
              <a:rPr lang="ko-KR" altLang="en-US" sz="4500" spc="-300"/>
              <a:t>그러므로 내가 한 법을 깨달았노니 곧 선을 행하기 원하는 나에게 악이 함께 있는 것이로다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1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1"/>
              <a:defRPr/>
            </a:pPr>
            <a:r>
              <a:rPr lang="ko-KR" altLang="en-US" sz="4500" spc="-300"/>
              <a:t>내 속 사람으로는 하나님의 법을 즐거워하되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1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7:9-11,</a:t>
            </a:r>
            <a:r>
              <a:rPr lang="ko-KR" altLang="en-US"/>
              <a:t> </a:t>
            </a:r>
            <a:r>
              <a:rPr lang="en-US" altLang="ko-KR"/>
              <a:t>20-25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23"/>
              <a:defRPr/>
            </a:pPr>
            <a:r>
              <a:rPr lang="ko-KR" altLang="en-US" sz="4500" spc="-300"/>
              <a:t>내 지체 속에서 한 다른 법이 내 마음의 법과 싸워 내 지체 속에 있는 죄의 법으로 나를 사로잡는 것을 보는도다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3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3"/>
              <a:defRPr/>
            </a:pPr>
            <a:r>
              <a:rPr lang="ko-KR" altLang="en-US" sz="4500" spc="-300"/>
              <a:t>오호라 나는 곤고한 사람이로다 이 사망의 몸에서 누가 나를 건져내랴</a:t>
            </a: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7:9-11,</a:t>
            </a:r>
            <a:r>
              <a:rPr lang="ko-KR" altLang="en-US"/>
              <a:t> </a:t>
            </a:r>
            <a:r>
              <a:rPr lang="en-US" altLang="ko-KR"/>
              <a:t>20-25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25"/>
              <a:defRPr/>
            </a:pPr>
            <a:r>
              <a:rPr lang="ko-KR" altLang="en-US" sz="4500" spc="-300"/>
              <a:t>우리 주 예수 그리스도로 말미암아 하나님께 감사하리로다 그런즉 내 자신이 마음으로는 하나님의 법을 육신으로는 죄의 법을 섬기노라</a:t>
            </a: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6400" b="1" spc="-150">
                <a:latin typeface="맑은 고딕"/>
                <a:ea typeface="맑은 고딕"/>
                <a:cs typeface="함초롬돋움"/>
              </a:rPr>
              <a:t>말씀</a:t>
            </a:r>
            <a:br>
              <a:rPr lang="en-US" altLang="ko-KR" sz="96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9600" b="1" spc="-150">
                <a:latin typeface="맑은 고딕"/>
                <a:ea typeface="맑은 고딕"/>
                <a:cs typeface="함초롬돋움"/>
              </a:rPr>
              <a:t>곤고에서 소망으로</a:t>
            </a:r>
            <a:br>
              <a:rPr lang="ko-KR" altLang="en-US" sz="75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6400" spc="-150">
                <a:latin typeface="맑은 고딕"/>
                <a:ea typeface="맑은 고딕"/>
                <a:cs typeface="함초롬돋움"/>
              </a:rPr>
              <a:t>신송연 전도사</a:t>
            </a:r>
            <a:endParaRPr lang="ko-KR" altLang="en-US" sz="6400" spc="-150">
              <a:latin typeface="맑은 고딕"/>
              <a:ea typeface="맑은 고딕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1334125" y="1504950"/>
            <a:ext cx="10450044" cy="3924300"/>
          </a:xfrm>
        </p:spPr>
        <p:txBody>
          <a:bodyPr/>
          <a:lstStyle/>
          <a:p>
            <a:pPr marL="742950" indent="-742950">
              <a:buAutoNum type="arabicPeriod"/>
              <a:defRPr/>
            </a:pPr>
            <a:r>
              <a:rPr lang="ko-KR" altLang="en-US" sz="4400"/>
              <a:t>내 안의 죄와의 싸움에서 져도 낙심하지 않는 마음 주옵소서</a:t>
            </a:r>
            <a:endParaRPr lang="ko-KR" altLang="en-US" sz="4400"/>
          </a:p>
          <a:p>
            <a:pPr marL="742950" indent="-742950">
              <a:buAutoNum type="arabicPeriod"/>
              <a:defRPr/>
            </a:pPr>
            <a:endParaRPr lang="ko-KR" altLang="en-US" sz="4400"/>
          </a:p>
          <a:p>
            <a:pPr marL="742950" indent="-742950">
              <a:buAutoNum type="arabicPeriod"/>
              <a:defRPr/>
            </a:pPr>
            <a:r>
              <a:rPr lang="ko-KR" altLang="en-US" sz="4400"/>
              <a:t>내 연약함을 인정하면서도 하나님의 은혜에 기대 포기하지 않는 믿음 주옵소서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9600" b="1">
                <a:latin typeface="맑은 고딕"/>
                <a:ea typeface="맑은 고딕"/>
                <a:cs typeface="함초롬돋움"/>
              </a:rPr>
              <a:t>축도</a:t>
            </a:r>
            <a:br>
              <a:rPr lang="en-US" altLang="ko-KR" sz="8000" b="1">
                <a:latin typeface="맑은 고딕"/>
                <a:ea typeface="맑은 고딕"/>
                <a:cs typeface="함초롬돋움"/>
              </a:rPr>
            </a:br>
            <a:endParaRPr lang="ko-KR" altLang="en-US" sz="8000" b="1">
              <a:latin typeface="맑은 고딕"/>
              <a:ea typeface="맑은 고딕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870978" y="1499937"/>
            <a:ext cx="10450044" cy="547837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하늘에 계신 우리 아버지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이름을 거룩하게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나라가 오게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뜻이 하늘에서와 같이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땅에서도 이루어지게 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오늘 우리에게 일용할 양식을 주시고</a:t>
            </a:r>
            <a:endParaRPr lang="ko-KR" altLang="en-US" sz="4400"/>
          </a:p>
          <a:p>
            <a:pPr marL="0" indent="0" algn="ctr">
              <a:buNone/>
              <a:defRPr/>
            </a:pP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625334" y="1566111"/>
            <a:ext cx="10941332" cy="50773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우리가 우리에게 잘못한 사람을 용서하여 준 것 같이 우리 죄를 용서하여 주시고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우리를 시험에 빠지지 않게 하시고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악에서 구하소서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나라와 권능과 영광이 영원히 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것입니다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기뻐하네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기뻐하네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하나님의 영광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함께 누릴 소망 있네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기뻐하네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사랑하네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사랑하네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하나님의 영광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함께 누릴 소망 있네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사랑하네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주 예수를 찬양합시다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예수를 찬양합시다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무거운 짐 벗네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무거운 짐 벗네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  <a:alpha val="89800"/>
          </a:schemeClr>
        </a:solidFill>
        <a:ln>
          <a:noFill/>
        </a:ln>
        <a:effectLst>
          <a:softEdge rad="31750"/>
        </a:effectLst>
      </a:spPr>
      <a:bodyPr>
        <a:noAutofit/>
      </a:bodyPr>
      <a:lstStyle>
        <a:defPPr marL="914400" indent="-914400" algn="l" defTabSz="1219170">
          <a:buAutoNum type="arabicPeriod"/>
          <a:defRPr sz="5400" b="1" spc="-150" dirty="0">
            <a:solidFill>
              <a:srgbClr val="000000"/>
            </a:solidFill>
            <a:latin typeface="굴림"/>
            <a:ea typeface="굴림"/>
          </a:defRPr>
        </a:defPPr>
      </a:lstStyle>
    </a:txDef>
  </a:objectDefaul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400</ep:Words>
  <ep:PresentationFormat>와이드스크린</ep:PresentationFormat>
  <ep:Paragraphs>125</ep:Paragraphs>
  <ep:Slides>38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38</vt:i4>
      </vt:variant>
    </vt:vector>
  </ep:HeadingPairs>
  <ep:TitlesOfParts>
    <vt:vector size="40" baseType="lpstr">
      <vt:lpstr>Office 테마</vt:lpstr>
      <vt:lpstr>1_Office 테마</vt:lpstr>
      <vt:lpstr>슬라이드 1</vt:lpstr>
      <vt:lpstr>&lt;예수 안에서&gt;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&lt;주 예수를 찬양합시다&gt;</vt:lpstr>
      <vt:lpstr>슬라이드 10</vt:lpstr>
      <vt:lpstr>슬라이드 11</vt:lpstr>
      <vt:lpstr>슬라이드 12</vt:lpstr>
      <vt:lpstr>&lt;예수 이름으로&gt;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&lt;예수님이 좋은 걸&gt;</vt:lpstr>
      <vt:lpstr>슬라이드 21</vt:lpstr>
      <vt:lpstr>슬라이드 22</vt:lpstr>
      <vt:lpstr>슬라이드 23</vt:lpstr>
      <vt:lpstr>슬라이드 24</vt:lpstr>
      <vt:lpstr>슬라이드 25</vt:lpstr>
      <vt:lpstr>기도 최창호 집사</vt:lpstr>
      <vt:lpstr>성경봉독 로마서 7:9-11, 20-25</vt:lpstr>
      <vt:lpstr>로마서 7:9-11, 20-25</vt:lpstr>
      <vt:lpstr>로마서 7:9-11, 20-25</vt:lpstr>
      <vt:lpstr>로마서 7:9-11, 20-25</vt:lpstr>
      <vt:lpstr>로마서 7:9-11, 20-25</vt:lpstr>
      <vt:lpstr>로마서 7:9-11, 20-25</vt:lpstr>
      <vt:lpstr>슬라이드 33</vt:lpstr>
      <vt:lpstr>말씀 곤고에서 소망으로 신송연 전도사</vt:lpstr>
      <vt:lpstr>슬라이드 35</vt:lpstr>
      <vt:lpstr>축도</vt:lpstr>
      <vt:lpstr>슬라이드 37</vt:lpstr>
      <vt:lpstr>슬라이드 38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2020-02-06T07:47:44.000</dcterms:created>
  <dc:creator>정성훈</dc:creator>
  <cp:lastModifiedBy>tlsth</cp:lastModifiedBy>
  <dcterms:modified xsi:type="dcterms:W3CDTF">2026-06-12T09:14:27.906</dcterms:modified>
  <cp:revision>1139</cp:revision>
  <dc:title>&lt;주와 같이 길 가는 것&gt;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