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19" r:id="rId1"/>
    <p:sldMasterId id="2147484420" r:id="rId2"/>
  </p:sldMasterIdLst>
  <p:notesMasterIdLst>
    <p:notesMasterId r:id="rId3"/>
  </p:notesMasterIdLst>
  <p:sldIdLst>
    <p:sldId id="1818" r:id="rId4"/>
    <p:sldId id="3166" r:id="rId5"/>
    <p:sldId id="3167" r:id="rId6"/>
    <p:sldId id="3168" r:id="rId7"/>
    <p:sldId id="3169" r:id="rId8"/>
    <p:sldId id="3170" r:id="rId9"/>
    <p:sldId id="3171" r:id="rId10"/>
    <p:sldId id="3172" r:id="rId11"/>
    <p:sldId id="3173" r:id="rId12"/>
    <p:sldId id="3174" r:id="rId13"/>
    <p:sldId id="3175" r:id="rId14"/>
    <p:sldId id="3176" r:id="rId15"/>
    <p:sldId id="3177" r:id="rId16"/>
    <p:sldId id="3178" r:id="rId17"/>
    <p:sldId id="3179" r:id="rId18"/>
    <p:sldId id="3180" r:id="rId19"/>
    <p:sldId id="3181" r:id="rId20"/>
    <p:sldId id="3182" r:id="rId21"/>
    <p:sldId id="3183" r:id="rId22"/>
    <p:sldId id="3184" r:id="rId23"/>
    <p:sldId id="3185" r:id="rId24"/>
    <p:sldId id="3186" r:id="rId25"/>
    <p:sldId id="3187" r:id="rId26"/>
    <p:sldId id="3188" r:id="rId27"/>
    <p:sldId id="3189" r:id="rId28"/>
    <p:sldId id="3190" r:id="rId29"/>
    <p:sldId id="3191" r:id="rId30"/>
    <p:sldId id="3192" r:id="rId31"/>
    <p:sldId id="3193" r:id="rId32"/>
    <p:sldId id="3194" r:id="rId33"/>
    <p:sldId id="3195" r:id="rId34"/>
    <p:sldId id="3196" r:id="rId35"/>
    <p:sldId id="3197" r:id="rId36"/>
    <p:sldId id="3198" r:id="rId37"/>
    <p:sldId id="3199" r:id="rId38"/>
    <p:sldId id="3200" r:id="rId39"/>
    <p:sldId id="3201" r:id="rId40"/>
    <p:sldId id="3202" r:id="rId41"/>
    <p:sldId id="3203" r:id="rId42"/>
    <p:sldId id="3204" r:id="rId43"/>
    <p:sldId id="3205" r:id="rId44"/>
    <p:sldId id="3206" r:id="rId45"/>
    <p:sldId id="3207" r:id="rId46"/>
    <p:sldId id="3208" r:id="rId47"/>
    <p:sldId id="3209" r:id="rId48"/>
    <p:sldId id="3210" r:id="rId49"/>
    <p:sldId id="3211" r:id="rId50"/>
    <p:sldId id="3212" r:id="rId51"/>
    <p:sldId id="3213" r:id="rId52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slide" Target="slides/slide47.xml"  /><Relationship Id="rId51" Type="http://schemas.openxmlformats.org/officeDocument/2006/relationships/slide" Target="slides/slide48.xml"  /><Relationship Id="rId52" Type="http://schemas.openxmlformats.org/officeDocument/2006/relationships/slide" Target="slides/slide49.xml"  /><Relationship Id="rId53" Type="http://schemas.openxmlformats.org/officeDocument/2006/relationships/presProps" Target="presProps.xml"  /><Relationship Id="rId54" Type="http://schemas.openxmlformats.org/officeDocument/2006/relationships/viewProps" Target="viewProps.xml"  /><Relationship Id="rId55" Type="http://schemas.openxmlformats.org/officeDocument/2006/relationships/theme" Target="theme/theme1.xml"  /><Relationship Id="rId56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및 내용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ED23582-DDE6-4305-9062-592051E69BCC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FA58761-C2C3-4972-B88C-1C9B1351EE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1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2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3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4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5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6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7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5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3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해 뜨는 데부터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해 지는 데까지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이름 찬양 받으리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랄랄라 할렐루야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여호와의 모든 종들아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이름 찬양해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이제부터 영원까지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이름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찬송할지어다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 나의 기쁨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</a:t>
            </a:r>
            <a:r>
              <a:rPr lang="ko-KR" altLang="en-US" sz="6500">
                <a:latin typeface="HY헤드라인M"/>
                <a:ea typeface="HY헤드라인M"/>
              </a:rPr>
              <a:t> 예수 나의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</a:t>
            </a:r>
            <a:r>
              <a:rPr lang="ko-KR" altLang="en-US" sz="6500">
                <a:latin typeface="HY헤드라인M"/>
                <a:ea typeface="HY헤드라인M"/>
              </a:rPr>
              <a:t> 예수 나의 사랑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</a:t>
            </a:r>
            <a:r>
              <a:rPr lang="ko-KR" altLang="en-US" sz="6500">
                <a:latin typeface="HY헤드라인M"/>
                <a:ea typeface="HY헤드라인M"/>
              </a:rPr>
              <a:t> 예수 나의 승리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</a:t>
            </a:r>
            <a:r>
              <a:rPr lang="ko-KR" altLang="en-US" sz="6500">
                <a:latin typeface="HY헤드라인M"/>
                <a:ea typeface="HY헤드라인M"/>
              </a:rPr>
              <a:t> 예수 나의 신랑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5.</a:t>
            </a:r>
            <a:r>
              <a:rPr lang="ko-KR" altLang="en-US" sz="6500">
                <a:latin typeface="HY헤드라인M"/>
                <a:ea typeface="HY헤드라인M"/>
              </a:rPr>
              <a:t> 나는 예수 신부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아멘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 안에서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나의 등 뒤에서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나의 등 뒤에서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도우시는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나의 인생 길에서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지치고 곤하여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매일처럼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주저 앉고 싶을 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밀어 주시네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내가 새 힘을 주리니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너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너를 도우리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나의 등 뒤에서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도우시는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평안히 길을 갈 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보이지 않아도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지치고 곤하여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넘어질 때면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다가와 손 내미시네</a:t>
            </a: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내가 새 힘을 주리니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너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너를 도우리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나의 등 뒤에서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도우시는 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때때로 뒤돌아보면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여전히 계신 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잔잔한 미소로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바라보시며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나를 재촉 하시네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+mn-ea"/>
                <a:ea typeface="+mn-ea"/>
              </a:rPr>
              <a:t/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내가 새 힘을 주리니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일어나 너 걸어라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내 너를 도우리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공동 기도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화목됐네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l="2150" t="5730" r="2850" b="115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3000" r="3580" b="33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19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rcRect t="316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  AI 생성 콘텐츠는 정확하지 않을 수 있습니다.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43567" y="6406556"/>
            <a:ext cx="4048433" cy="451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4:17-25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4:17-25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r>
              <a:rPr lang="ko-KR" altLang="en-US" sz="4500" spc="-300"/>
              <a:t>기록된 바 내가 너를 많은 민족의 조상으로 세웠다 하심과 같으니 그가 믿은 바 하나님은 죽은 자를 살리시며 없는 것을 있는 것으로 부르시는 이시니라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4:17-25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8"/>
              <a:defRPr/>
            </a:pPr>
            <a:r>
              <a:rPr lang="ko-KR" altLang="en-US" sz="4500" spc="-300"/>
              <a:t>아브라함이 바랄 수 없는 중에 바라고 믿었으니 이는 네 후손이 이같으리라 하신 말씀대로 많은 민족의 조상이 되게 하려 하심이라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8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8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8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8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4:17-25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r>
              <a:rPr lang="ko-KR" altLang="en-US" sz="4500" spc="-300"/>
              <a:t>그가 백 세나 되어 자기 몸이 죽은 것 같고 사라의 태가 죽은 것 같음을 알고도 믿음이 약하여지지 아니하고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r>
              <a:rPr lang="ko-KR" altLang="en-US" sz="4500" spc="-300"/>
              <a:t>믿음이 없어 하나님의 약속을 의심하지 않고 믿음으로 견고하여져서 하나님께 영광을 돌리며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4:17-25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r>
              <a:rPr lang="ko-KR" altLang="en-US" sz="4500" spc="-300"/>
              <a:t>약속하신 그것을 또한 능히 이루실 줄을 확신하였으니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r>
              <a:rPr lang="ko-KR" altLang="en-US" sz="4500" spc="-300"/>
              <a:t>그러므로 그것이 그에게 의로 여겨졌느니라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4:17-25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r>
              <a:rPr lang="ko-KR" altLang="en-US" sz="4500" spc="-300"/>
              <a:t>그에게 의로 여겨졌다 기록된 것은 아브라함만 위한 것이 아니요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r>
              <a:rPr lang="ko-KR" altLang="en-US" sz="4500" spc="-300"/>
              <a:t>의로 여기심을 받을 우리도 위함이니 곧 예수 우리 주를 죽은 자 가운데서 살리신 이를 믿는 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3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4:17-25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r>
              <a:rPr lang="ko-KR" altLang="en-US" sz="4500" spc="-300"/>
              <a:t>예수는 우리가 범죄한 것 때문에 내줌이 되고 또한 우리를 의롭다 하시기 위하여 살아나셨느니라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25"/>
              <a:defRPr/>
            </a:pPr>
            <a:endParaRPr lang="ko-KR" altLang="en-US" sz="4500" spc="-300"/>
          </a:p>
          <a:p>
            <a:pPr marL="914400" indent="-914400">
              <a:buAutoNum type="arabicPlain" startAt="42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아브라함의 믿음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5049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아브라함과 같이 어떤 상황 가운데에서도 하나님의 약속을 신뢰하는 믿음을 주옵소서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죽은 자를 살리시는 예수님의 능력을 믿으며 영원한 생명을 소망하는 마음 주옵소서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9600" b="1">
                <a:latin typeface="맑은 고딕"/>
                <a:ea typeface="맑은 고딕"/>
                <a:cs typeface="함초롬돋움"/>
              </a:rPr>
              <a:t>축도</a:t>
            </a:r>
            <a:br>
              <a:rPr lang="en-US" altLang="ko-KR" sz="8000" b="1">
                <a:latin typeface="맑은 고딕"/>
                <a:ea typeface="맑은 고딕"/>
                <a:cs typeface="함초롬돋움"/>
              </a:rPr>
            </a:br>
            <a:endParaRPr lang="ko-KR" altLang="en-US" sz="8000" b="1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기뻐하네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하나님의 영광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함께 누릴 소망 있네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 안에서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사랑하네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해 뜨는 데부터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해 뜨는 데부터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해 지는 데까지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 이름 찬양 받으리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384</ep:Words>
  <ep:PresentationFormat>와이드스크린</ep:PresentationFormat>
  <ep:Paragraphs>130</ep:Paragraphs>
  <ep:Slides>49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49</vt:i4>
      </vt:variant>
    </vt:vector>
  </ep:HeadingPairs>
  <ep:TitlesOfParts>
    <vt:vector size="51" baseType="lpstr">
      <vt:lpstr>Office 테마</vt:lpstr>
      <vt:lpstr>1_Office 테마</vt:lpstr>
      <vt:lpstr>슬라이드 1</vt:lpstr>
      <vt:lpstr>&lt;예수 안에서&gt;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&lt;해 뜨는 데부터&gt;</vt:lpstr>
      <vt:lpstr>슬라이드 10</vt:lpstr>
      <vt:lpstr>슬라이드 11</vt:lpstr>
      <vt:lpstr>슬라이드 12</vt:lpstr>
      <vt:lpstr>슬라이드 13</vt:lpstr>
      <vt:lpstr>&lt;예수 나의 기쁨&gt;</vt:lpstr>
      <vt:lpstr>슬라이드 15</vt:lpstr>
      <vt:lpstr>슬라이드 16</vt:lpstr>
      <vt:lpstr>슬라이드 17</vt:lpstr>
      <vt:lpstr>슬라이드 18</vt:lpstr>
      <vt:lpstr>슬라이드 19</vt:lpstr>
      <vt:lpstr>&lt;나의 등 뒤에서&gt;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기도 공동 기도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성경봉독 로마서 4:17-25</vt:lpstr>
      <vt:lpstr>로마서 4:17-25</vt:lpstr>
      <vt:lpstr>로마서 4:17-25</vt:lpstr>
      <vt:lpstr>로마서 4:17-25</vt:lpstr>
      <vt:lpstr>로마서 4:17-25</vt:lpstr>
      <vt:lpstr>로마서 4:17-25</vt:lpstr>
      <vt:lpstr>로마서 4:17-25</vt:lpstr>
      <vt:lpstr>슬라이드 44</vt:lpstr>
      <vt:lpstr>말씀 아브라함의 믿음 신송연 전도사</vt:lpstr>
      <vt:lpstr>슬라이드 46</vt:lpstr>
      <vt:lpstr>축도</vt:lpstr>
      <vt:lpstr>슬라이드 48</vt:lpstr>
      <vt:lpstr>슬라이드 49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2026-05-02T11:40:26.916</dcterms:modified>
  <cp:revision>1120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