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419" r:id="rId1"/>
    <p:sldMasterId id="2147484420" r:id="rId2"/>
  </p:sldMasterIdLst>
  <p:notesMasterIdLst>
    <p:notesMasterId r:id="rId3"/>
  </p:notesMasterIdLst>
  <p:sldIdLst>
    <p:sldId id="1818" r:id="rId4"/>
    <p:sldId id="3214" r:id="rId5"/>
    <p:sldId id="3215" r:id="rId6"/>
    <p:sldId id="3216" r:id="rId7"/>
    <p:sldId id="3217" r:id="rId8"/>
    <p:sldId id="3218" r:id="rId9"/>
    <p:sldId id="3219" r:id="rId10"/>
    <p:sldId id="3172" r:id="rId11"/>
    <p:sldId id="3220" r:id="rId12"/>
    <p:sldId id="3221" r:id="rId13"/>
    <p:sldId id="3222" r:id="rId14"/>
    <p:sldId id="3223" r:id="rId15"/>
    <p:sldId id="3224" r:id="rId16"/>
    <p:sldId id="3225" r:id="rId17"/>
    <p:sldId id="3177" r:id="rId18"/>
    <p:sldId id="3226" r:id="rId19"/>
    <p:sldId id="3227" r:id="rId20"/>
    <p:sldId id="3228" r:id="rId21"/>
    <p:sldId id="3229" r:id="rId22"/>
    <p:sldId id="3230" r:id="rId23"/>
    <p:sldId id="3231" r:id="rId24"/>
    <p:sldId id="3232" r:id="rId25"/>
    <p:sldId id="3233" r:id="rId26"/>
    <p:sldId id="3234" r:id="rId27"/>
    <p:sldId id="3183" r:id="rId28"/>
    <p:sldId id="3235" r:id="rId29"/>
    <p:sldId id="3236" r:id="rId30"/>
    <p:sldId id="3237" r:id="rId31"/>
    <p:sldId id="3238" r:id="rId32"/>
    <p:sldId id="3239" r:id="rId33"/>
    <p:sldId id="3240" r:id="rId34"/>
    <p:sldId id="3193" r:id="rId35"/>
    <p:sldId id="3201" r:id="rId36"/>
    <p:sldId id="3202" r:id="rId37"/>
    <p:sldId id="3241" r:id="rId38"/>
    <p:sldId id="3242" r:id="rId39"/>
    <p:sldId id="3243" r:id="rId40"/>
    <p:sldId id="3244" r:id="rId41"/>
    <p:sldId id="3245" r:id="rId42"/>
    <p:sldId id="3246" r:id="rId43"/>
    <p:sldId id="3208" r:id="rId44"/>
    <p:sldId id="3209" r:id="rId45"/>
    <p:sldId id="3210" r:id="rId46"/>
    <p:sldId id="3211" r:id="rId47"/>
    <p:sldId id="3212" r:id="rId48"/>
    <p:sldId id="3213" r:id="rId49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87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78"/>
      </p:cViewPr>
      <p:guideLst>
        <p:guide orient="horz" pos="2158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slide" Target="slides/slide41.xml"  /><Relationship Id="rId45" Type="http://schemas.openxmlformats.org/officeDocument/2006/relationships/slide" Target="slides/slide42.xml"  /><Relationship Id="rId46" Type="http://schemas.openxmlformats.org/officeDocument/2006/relationships/slide" Target="slides/slide43.xml"  /><Relationship Id="rId47" Type="http://schemas.openxmlformats.org/officeDocument/2006/relationships/slide" Target="slides/slide44.xml"  /><Relationship Id="rId48" Type="http://schemas.openxmlformats.org/officeDocument/2006/relationships/slide" Target="slides/slide45.xml"  /><Relationship Id="rId49" Type="http://schemas.openxmlformats.org/officeDocument/2006/relationships/slide" Target="slides/slide46.xml"  /><Relationship Id="rId5" Type="http://schemas.openxmlformats.org/officeDocument/2006/relationships/slide" Target="slides/slide2.xml"  /><Relationship Id="rId50" Type="http://schemas.openxmlformats.org/officeDocument/2006/relationships/presProps" Target="presProps.xml"  /><Relationship Id="rId51" Type="http://schemas.openxmlformats.org/officeDocument/2006/relationships/viewProps" Target="viewProps.xml"  /><Relationship Id="rId52" Type="http://schemas.openxmlformats.org/officeDocument/2006/relationships/theme" Target="theme/theme1.xml"  /><Relationship Id="rId53" Type="http://schemas.openxmlformats.org/officeDocument/2006/relationships/tableStyles" Target="tableStyles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16F3534-E22C-4E5C-8429-1ED1AB263E39}" type="datetime1">
              <a:rPr lang="ko-KR" altLang="en-US"/>
              <a:pPr lvl="0">
                <a:defRPr/>
              </a:pPr>
              <a:t>2026-05-09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F6BFC71-33BC-4C82-973C-8F61DC8BA7B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9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및 내용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슬라이드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ED23582-DDE6-4305-9062-592051E69BCC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FA58761-C2C3-4972-B88C-1C9B1351EE0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slideLayout" Target="../slideLayouts/slideLayout18.xml"  /><Relationship Id="rId7" Type="http://schemas.openxmlformats.org/officeDocument/2006/relationships/theme" Target="../theme/theme2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1_Office 테마">
    <p:bg>
      <p:bgPr shadeToTitle="0"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jpeg"  /><Relationship Id="rId3" Type="http://schemas.openxmlformats.org/officeDocument/2006/relationships/image" Target="../media/image10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0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>
                <a:solidFill>
                  <a:srgbClr val="6aa343"/>
                </a:solidFill>
                <a:latin typeface="나눔스퀘어 ExtraBold"/>
                <a:ea typeface="나눔스퀘어 ExtraBold"/>
              </a:rPr>
              <a:t>5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3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저기 빛나는 태양을 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또 저기 서 있는 산을 보아라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천지 지으신 우리 여호와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사랑하시니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나의 하나님 한 분만으로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만족하겠네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사람을 보며 세상을 볼 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만족함이 없었네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나의 하나님 그분을 뵐 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만족하였네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동남풍아 불어라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서북풍아 불어라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100">
                <a:latin typeface="HY헤드라인M"/>
                <a:ea typeface="HY헤드라인M"/>
              </a:rPr>
              <a:t>가시밭의 백합화 예수 향기 날리니</a:t>
            </a:r>
            <a:endParaRPr lang="ko-KR" altLang="en-US" sz="61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r>
              <a:rPr lang="ko-KR" altLang="en-US" sz="6500">
                <a:latin typeface="HY헤드라인M"/>
                <a:ea typeface="HY헤드라인M"/>
              </a:rPr>
              <a:t> 아멘</a:t>
            </a:r>
            <a:r>
              <a:rPr lang="en-US" altLang="ko-KR" sz="6500">
                <a:latin typeface="HY헤드라인M"/>
                <a:ea typeface="HY헤드라인M"/>
              </a:rPr>
              <a:t>!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100">
                <a:latin typeface="HY헤드라인M"/>
                <a:ea typeface="HY헤드라인M"/>
              </a:rPr>
              <a:t>가시밭의 백합화 예수 향기 날리니</a:t>
            </a:r>
            <a:endParaRPr lang="ko-KR" altLang="en-US" sz="61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r>
              <a:rPr lang="ko-KR" altLang="en-US" sz="6500">
                <a:latin typeface="HY헤드라인M"/>
                <a:ea typeface="HY헤드라인M"/>
              </a:rPr>
              <a:t> 아멘</a:t>
            </a:r>
            <a:r>
              <a:rPr lang="en-US" altLang="ko-KR" sz="6500">
                <a:latin typeface="HY헤드라인M"/>
                <a:ea typeface="HY헤드라인M"/>
              </a:rPr>
              <a:t>!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!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주 예수 사랑 기쁨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주 예수 사랑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 속에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 속에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 속에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 속에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 속에 있네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기뻐요 정말 기뻐요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 내 맘에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기뻐요 정말 기뻐요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 내 맘에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이제는 정죄 없네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어머니의 마음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en-US" altLang="ko-KR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낳실 제 괴로움 다 잊으시고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기를 제 밤낮으로 애쓰는 마음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진 자리 마른 자리 갈아 뉘시며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손발이 다 닳도록 고생하시네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lnSpc>
                <a:spcPct val="140000"/>
              </a:lnSpc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이제는 정죄 없네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 없네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기뻐요 정말 기뻐요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 내 맘에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기뻐요 정말 기뻐요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 내 맘에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이제는 해방됐네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이제는 해방됐네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 해방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기뻐요 정말 기뻐요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 내 맘에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기뻐요 정말 기뻐요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 내 맘에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이 날은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이 날은 주가 지으신 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기뻐하고 즐거워 하세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이 날은 주가 지으신 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기뻐하고 즐거워 하세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기뻐하라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기뻐하라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모두 주님 앞에서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기뻐하고 즐거워 하세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기뻐하라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기뻐하라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모두 주님 앞에서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기뻐하고 즐거워 하세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이 날은 주가 임하신 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기뻐하고 즐거워 하세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이 날은 주가 임하신 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기뻐하고 즐거워 하세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하늘 아래 그 무엇이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넓다 하리오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어버이의 희생은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가이없어라</a:t>
            </a:r>
            <a:endParaRPr lang="ko-KR" altLang="en-US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기뻐하라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기뻐하라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모두 주님 앞에서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기뻐하고 즐거워 하세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기뻐하라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기뻐하라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모두 주님 앞에서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기뻐하고 즐거워 하세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기도</a:t>
            </a:r>
            <a:br>
              <a:rPr lang="ko-KR" altLang="en-US"/>
            </a:br>
            <a:r>
              <a:rPr lang="ko-KR" altLang="en-US"/>
              <a:t>최창호 집사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성경봉독</a:t>
            </a:r>
            <a:br>
              <a:rPr lang="en-US" altLang="ko-KR"/>
            </a:br>
            <a:r>
              <a:rPr lang="ko-KR" altLang="en-US"/>
              <a:t>로마서 </a:t>
            </a:r>
            <a:r>
              <a:rPr lang="en-US" altLang="ko-KR"/>
              <a:t>5:1-11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그러므로 우리가 믿음으로 의롭다 하심을 받았으니 우리 주 예수 그리스도로 말미암아 하나님과 화평을 누리자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또한 그로 말미암아 우리가 믿음으로 서 있는 이 은혜에 들어감을 얻었으며 하나님의 영광을 바라고 즐거워하느니라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r>
              <a:rPr lang="ko-KR" altLang="en-US" sz="4500" spc="-300"/>
              <a:t>다만 이뿐 아니라 우리가 환난 중에도 즐거워하나니 이는 환난은 인내를,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r>
              <a:rPr lang="ko-KR" altLang="en-US" sz="4500" spc="-300"/>
              <a:t>인내는 연단을, 연단은 소망을 이루는 줄 앎이로다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r>
              <a:rPr lang="ko-KR" altLang="en-US" sz="4500" spc="-300"/>
              <a:t>소망이 우리를 부끄럽게 하지 아니함은 우리에게 주신 성령으로 말미암아 하나님의 사랑이 우리 마음에 부은 바 됨이니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r>
              <a:rPr lang="ko-KR" altLang="en-US" sz="4500" spc="-300"/>
              <a:t>우리가 아직 연약할 때에 기약대로 그리스도께서 경건하지 않은 자를 위하여 죽으셨도다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r>
              <a:rPr lang="ko-KR" altLang="en-US" sz="4500" spc="-300"/>
              <a:t>의인을 위하여 죽는 자가 쉽지 않고 선인을 위하여 용감히 죽는 자가 혹 있거니와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r>
              <a:rPr lang="ko-KR" altLang="en-US" sz="4500" spc="-300"/>
              <a:t>우리가 아직 죄인 되었을 때에 그리스도께서 우리를 위하여 죽으심으로 하나님께서 우리에 대한 자기의 사랑을 확증하셨느니라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r>
              <a:rPr lang="ko-KR" altLang="en-US" sz="4500" spc="-300"/>
              <a:t>그러면 이제 우리가 그의 피로 말미암아 의롭다 하심을 받았으니 더욱 그로 말미암아 진노하심에서 구원을 받을 것이니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r>
              <a:rPr lang="ko-KR" altLang="en-US" sz="4500" spc="-300"/>
              <a:t>곧 우리가 원수 되었을 때에 그의 아들의 죽으심으로 말미암아 하나님과 화목하게 되었은즉 화목하게 된 자로서는 더욱 그의 살아나심으로 말미암아 구원을 받을 것이니라니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r>
              <a:rPr lang="ko-KR" altLang="en-US" sz="4500" spc="-300"/>
              <a:t>그뿐 아니라 이제 우리로 화목하게 하신 우리 주 예수 그리스도로 말미암아 하나님 안에서 또한 즐거워하느니라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6400" b="1" spc="-150">
                <a:latin typeface="맑은 고딕"/>
                <a:ea typeface="맑은 고딕"/>
                <a:cs typeface="함초롬돋움"/>
              </a:rPr>
              <a:t>말씀</a:t>
            </a:r>
            <a:br>
              <a:rPr lang="en-US" altLang="ko-KR" sz="96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9600" b="1" spc="-150">
                <a:latin typeface="맑은 고딕"/>
                <a:ea typeface="맑은 고딕"/>
                <a:cs typeface="함초롬돋움"/>
              </a:rPr>
              <a:t>화평을 누리다</a:t>
            </a:r>
            <a:br>
              <a:rPr lang="ko-KR" altLang="en-US" sz="75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6400" spc="-150">
                <a:latin typeface="맑은 고딕"/>
                <a:ea typeface="맑은 고딕"/>
                <a:cs typeface="함초롬돋움"/>
              </a:rPr>
              <a:t>신송연 전도사</a:t>
            </a:r>
            <a:endParaRPr lang="ko-KR" altLang="en-US" sz="6400" spc="-150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1334125" y="1504950"/>
            <a:ext cx="10450044" cy="3924300"/>
          </a:xfr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lang="ko-KR" altLang="en-US" sz="4400"/>
              <a:t>하나님께서 주시는 평안을 누리며 주님만을 즐거워하는 삶을 살게 하옵소서</a:t>
            </a:r>
            <a:endParaRPr lang="ko-KR" altLang="en-US" sz="4400"/>
          </a:p>
          <a:p>
            <a:pPr marL="742950" indent="-742950">
              <a:buAutoNum type="arabicPeriod"/>
              <a:defRPr/>
            </a:pPr>
            <a:endParaRPr lang="ko-KR" altLang="en-US" sz="4400"/>
          </a:p>
          <a:p>
            <a:pPr marL="742950" indent="-742950">
              <a:buAutoNum type="arabicPeriod"/>
              <a:defRPr/>
            </a:pPr>
            <a:r>
              <a:rPr lang="ko-KR" altLang="en-US" sz="4400"/>
              <a:t>주님이 주시는 사랑을 바라며 고난 중에도 주님을 찾을 수 있는 마음 주옵소서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9600" b="1">
                <a:latin typeface="맑은 고딕"/>
                <a:ea typeface="맑은 고딕"/>
                <a:cs typeface="함초롬돋움"/>
              </a:rPr>
              <a:t>축도</a:t>
            </a:r>
            <a:br>
              <a:rPr lang="en-US" altLang="ko-KR" sz="8000" b="1">
                <a:latin typeface="맑은 고딕"/>
                <a:ea typeface="맑은 고딕"/>
                <a:cs typeface="함초롬돋움"/>
              </a:rPr>
            </a:br>
            <a:endParaRPr lang="ko-KR" altLang="en-US" sz="8000" b="1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870978" y="1499937"/>
            <a:ext cx="10450044" cy="547837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하늘에 계신 우리 아버지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이름을 거룩하게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나라가 오게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뜻이 하늘에서와 같이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땅에서도 이루어지게 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오늘 우리에게 일용할 양식을 주시고</a:t>
            </a:r>
            <a:endParaRPr lang="ko-KR" altLang="en-US" sz="4400"/>
          </a:p>
          <a:p>
            <a:pPr marL="0" indent="0" algn="ctr">
              <a:buNone/>
              <a:defRPr/>
            </a:pP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625334" y="1566111"/>
            <a:ext cx="10941332" cy="50773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우리가 우리에게 잘못한 사람을 용서하여 준 것 같이 우리 죄를 용서하여 주시고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우리를 시험에 빠지지 않게 하시고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악에서 구하소서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나라와 권능과 영광이 영원히 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것입니다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>
            <a:normAutofit fontScale="90000"/>
          </a:bodyPr>
          <a:lstStyle/>
          <a:p>
            <a:pPr algn="ctr">
              <a:lnSpc>
                <a:spcPct val="190000"/>
              </a:lnSpc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좋으신 하나님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en-US" altLang="ko-KR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40000"/>
              </a:lnSpc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</a:t>
            </a:r>
            <a:r>
              <a:rPr lang="ko-KR" altLang="en-US" sz="6500">
                <a:latin typeface="HY헤드라인M"/>
                <a:ea typeface="HY헤드라인M"/>
              </a:rPr>
              <a:t> 좋으신 하나님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좋으신 하나님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참 좋으신 나의 하나님</a:t>
            </a:r>
            <a:endParaRPr lang="ko-KR" altLang="en-US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40000"/>
              </a:lnSpc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</a:t>
            </a:r>
            <a:r>
              <a:rPr lang="ko-KR" altLang="en-US" sz="6500">
                <a:latin typeface="HY헤드라인M"/>
                <a:ea typeface="HY헤드라인M"/>
              </a:rPr>
              <a:t> 우리의 기도를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응답해 주시는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참 좋으신 나의 하나님</a:t>
            </a:r>
            <a:endParaRPr lang="ko-KR" altLang="en-US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40000"/>
              </a:lnSpc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</a:t>
            </a:r>
            <a:r>
              <a:rPr lang="ko-KR" altLang="en-US" sz="6500">
                <a:latin typeface="HY헤드라인M"/>
                <a:ea typeface="HY헤드라인M"/>
              </a:rPr>
              <a:t> 한 없는 축복을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우리게 주시는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lnSpc>
                <a:spcPct val="140000"/>
              </a:lnSpc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참 좋으신 나의 하나님</a:t>
            </a:r>
            <a:endParaRPr lang="ko-KR" altLang="en-US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사람을 보며 세상을 볼 땐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사람을 보며 세상을 볼 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만족함이 없었네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나의 하나님 그분을 뵐 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만족하였네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511</ep:Words>
  <ep:PresentationFormat>와이드스크린</ep:PresentationFormat>
  <ep:Paragraphs>140</ep:Paragraphs>
  <ep:Slides>46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46</vt:i4>
      </vt:variant>
    </vt:vector>
  </ep:HeadingPairs>
  <ep:TitlesOfParts>
    <vt:vector size="48" baseType="lpstr">
      <vt:lpstr>Office 테마</vt:lpstr>
      <vt:lpstr>1_Office 테마</vt:lpstr>
      <vt:lpstr>슬라이드 1</vt:lpstr>
      <vt:lpstr>&lt;어머니의 마음&gt;</vt:lpstr>
      <vt:lpstr>슬라이드 3</vt:lpstr>
      <vt:lpstr>슬라이드 4</vt:lpstr>
      <vt:lpstr>&lt;좋으신 하나님&gt;</vt:lpstr>
      <vt:lpstr>슬라이드 6</vt:lpstr>
      <vt:lpstr>슬라이드 7</vt:lpstr>
      <vt:lpstr>슬라이드 8</vt:lpstr>
      <vt:lpstr>&lt;사람을 보며 세상을 볼 땐&gt;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&lt;주 예수 사랑 기쁨&gt;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&lt;이 날은&gt;</vt:lpstr>
      <vt:lpstr>슬라이드 27</vt:lpstr>
      <vt:lpstr>슬라이드 28</vt:lpstr>
      <vt:lpstr>슬라이드 29</vt:lpstr>
      <vt:lpstr>슬라이드 30</vt:lpstr>
      <vt:lpstr>슬라이드 31</vt:lpstr>
      <vt:lpstr>기도 최창호 집사</vt:lpstr>
      <vt:lpstr>성경봉독 로마서 5:1-11</vt:lpstr>
      <vt:lpstr>로마서 5:1-11</vt:lpstr>
      <vt:lpstr>로마서 5:1-11</vt:lpstr>
      <vt:lpstr>로마서 5:1-11</vt:lpstr>
      <vt:lpstr>로마서 5:1-11</vt:lpstr>
      <vt:lpstr>로마서 5:1-11</vt:lpstr>
      <vt:lpstr>로마서 5:1-11</vt:lpstr>
      <vt:lpstr>로마서 5:1-11</vt:lpstr>
      <vt:lpstr>슬라이드 41</vt:lpstr>
      <vt:lpstr>말씀 화평을 누리다 신송연 전도사</vt:lpstr>
      <vt:lpstr>슬라이드 43</vt:lpstr>
      <vt:lpstr>축도</vt:lpstr>
      <vt:lpstr>슬라이드 45</vt:lpstr>
      <vt:lpstr>슬라이드 46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2020-02-06T07:47:44.000</dcterms:created>
  <dc:creator>정성훈</dc:creator>
  <cp:lastModifiedBy>tlsth</cp:lastModifiedBy>
  <dcterms:modified xsi:type="dcterms:W3CDTF">2026-05-09T06:31:57.510</dcterms:modified>
  <cp:revision>1125</cp:revision>
  <dc:title>&lt;주와 같이 길 가는 것&gt;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