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388" r:id="rId1"/>
    <p:sldMasterId id="2147484389" r:id="rId2"/>
  </p:sldMasterIdLst>
  <p:notesMasterIdLst>
    <p:notesMasterId r:id="rId3"/>
  </p:notesMasterIdLst>
  <p:sldIdLst>
    <p:sldId id="1818" r:id="rId4"/>
    <p:sldId id="2918" r:id="rId5"/>
    <p:sldId id="2919" r:id="rId6"/>
    <p:sldId id="2920" r:id="rId7"/>
    <p:sldId id="2921" r:id="rId8"/>
    <p:sldId id="2922" r:id="rId9"/>
    <p:sldId id="2923" r:id="rId10"/>
    <p:sldId id="2805" r:id="rId11"/>
    <p:sldId id="2924" r:id="rId12"/>
    <p:sldId id="2925" r:id="rId13"/>
    <p:sldId id="2818" r:id="rId14"/>
    <p:sldId id="2926" r:id="rId15"/>
    <p:sldId id="2927" r:id="rId16"/>
    <p:sldId id="2928" r:id="rId17"/>
    <p:sldId id="2929" r:id="rId18"/>
    <p:sldId id="2930" r:id="rId19"/>
    <p:sldId id="2931" r:id="rId20"/>
    <p:sldId id="2932" r:id="rId21"/>
    <p:sldId id="2933" r:id="rId22"/>
    <p:sldId id="2934" r:id="rId23"/>
    <p:sldId id="2819" r:id="rId24"/>
    <p:sldId id="2935" r:id="rId25"/>
    <p:sldId id="2936" r:id="rId26"/>
    <p:sldId id="2937" r:id="rId27"/>
    <p:sldId id="2938" r:id="rId28"/>
    <p:sldId id="2939" r:id="rId29"/>
    <p:sldId id="2704" r:id="rId30"/>
    <p:sldId id="2372" r:id="rId31"/>
    <p:sldId id="2810" r:id="rId32"/>
    <p:sldId id="2940" r:id="rId33"/>
    <p:sldId id="2941" r:id="rId34"/>
    <p:sldId id="2942" r:id="rId35"/>
    <p:sldId id="2943" r:id="rId36"/>
    <p:sldId id="2944" r:id="rId37"/>
    <p:sldId id="2945" r:id="rId38"/>
    <p:sldId id="2946" r:id="rId39"/>
    <p:sldId id="2947" r:id="rId40"/>
    <p:sldId id="2341" r:id="rId41"/>
    <p:sldId id="2331" r:id="rId42"/>
    <p:sldId id="1762" r:id="rId43"/>
    <p:sldId id="843" r:id="rId44"/>
    <p:sldId id="2948" r:id="rId45"/>
    <p:sldId id="2949" r:id="rId46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873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78"/>
      </p:cViewPr>
      <p:guideLst>
        <p:guide orient="horz" pos="2158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84" y="25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slide" Target="slides/slide39.xml"  /><Relationship Id="rId43" Type="http://schemas.openxmlformats.org/officeDocument/2006/relationships/slide" Target="slides/slide40.xml"  /><Relationship Id="rId44" Type="http://schemas.openxmlformats.org/officeDocument/2006/relationships/slide" Target="slides/slide41.xml"  /><Relationship Id="rId45" Type="http://schemas.openxmlformats.org/officeDocument/2006/relationships/slide" Target="slides/slide42.xml"  /><Relationship Id="rId46" Type="http://schemas.openxmlformats.org/officeDocument/2006/relationships/slide" Target="slides/slide43.xml"  /><Relationship Id="rId47" Type="http://schemas.openxmlformats.org/officeDocument/2006/relationships/presProps" Target="presProps.xml"  /><Relationship Id="rId48" Type="http://schemas.openxmlformats.org/officeDocument/2006/relationships/viewProps" Target="viewProps.xml"  /><Relationship Id="rId49" Type="http://schemas.openxmlformats.org/officeDocument/2006/relationships/theme" Target="theme/theme1.xml"  /><Relationship Id="rId5" Type="http://schemas.openxmlformats.org/officeDocument/2006/relationships/slide" Target="slides/slide2.xml"  /><Relationship Id="rId50" Type="http://schemas.openxmlformats.org/officeDocument/2006/relationships/tableStyles" Target="tableStyles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16F3534-E22C-4E5C-8429-1ED1AB263E39}" type="datetime1">
              <a:rPr lang="ko-KR" altLang="en-US"/>
              <a:pPr lvl="0">
                <a:defRPr/>
              </a:pPr>
              <a:t>2026-03-07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F6BFC71-33BC-4C82-973C-8F61DC8BA7B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Relationship Id="rId3" Type="http://schemas.microsoft.com/office/2007/relationships/hdphoto" Target="../embeddings/oleObject1.wdp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F85309B-F695-4480-17EA-C3AE1C16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3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1pPr>
            <a:lvl2pPr marL="4572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2pPr>
            <a:lvl3pPr marL="9144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3pPr>
            <a:lvl4pPr marL="13716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4pPr>
            <a:lvl5pPr marL="18288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4AD00B4-D8D2-B4A9-8D08-B6FCF9F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3450"/>
            <a:ext cx="12192000" cy="592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4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835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09CA006-CDCE-AA72-D305-4D725D06BF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089F4D40-B229-184D-6048-A816CDE2D3E5}"/>
              </a:ext>
            </a:extLst>
          </p:cNvPr>
          <p:cNvGrpSpPr/>
          <p:nvPr userDrawn="1"/>
        </p:nvGrpSpPr>
        <p:grpSpPr>
          <a:xfrm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339D104E-A37A-E396-D3D2-7447A2C9FECF}"/>
                </a:ext>
              </a:extLst>
            </p:cNvPr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이 말씀은 살아 계신 하나님의 말씀입니다</a:t>
              </a:r>
              <a:r>
                <a:rPr kumimoji="0" lang="en-US" altLang="ko-K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.</a:t>
              </a:r>
              <a:endPara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E812B376-6B24-8FC1-3AFE-7EA83062AD9E}"/>
                </a:ext>
              </a:extLst>
            </p:cNvPr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하나님께 감사드립니다</a:t>
              </a:r>
              <a:r>
                <a:rPr kumimoji="0" lang="en-US" altLang="ko-KR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.</a:t>
              </a:r>
              <a:endPara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5A079507-DBA2-4F20-F821-242676E736FD}"/>
                </a:ext>
              </a:extLst>
            </p:cNvPr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인도자 </a:t>
              </a:r>
              <a:endPara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49DDD6FB-A863-470E-7F07-864A50B3C9B4}"/>
                </a:ext>
              </a:extLst>
            </p:cNvPr>
            <p:cNvCxnSpPr>
              <a:cxnSpLocks/>
            </p:cNvCxnSpPr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4B1488E-9D65-AFF7-CFCF-1EE3804C94E8}"/>
                </a:ext>
              </a:extLst>
            </p:cNvPr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+mn-cs"/>
                </a:rPr>
                <a:t>회중</a:t>
              </a:r>
              <a:endPara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+mn-cs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61913599-0675-0087-40FE-AEFFFC0E7E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D1E6617A-F977-ACD5-5396-4541967E56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148FFDD6-F453-85E4-1470-C0AA8BF9A5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897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958975"/>
            <a:ext cx="12192000" cy="1470025"/>
          </a:xfrm>
        </p:spPr>
        <p:txBody>
          <a:bodyPr anchor="ctr"/>
          <a:lstStyle>
            <a:lvl1pPr>
              <a:lnSpc>
                <a:spcPct val="150000"/>
              </a:lnSpc>
              <a:defRPr sz="66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20192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6400" b="1">
                <a:latin typeface="+mj-lt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4800" y="1600201"/>
            <a:ext cx="11582400" cy="498316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buNone/>
              <a:defRPr sz="4800" b="1"/>
            </a:lvl1pPr>
            <a:lvl2pPr marL="609569" indent="0">
              <a:buNone/>
              <a:defRPr sz="4800" b="1"/>
            </a:lvl2pPr>
            <a:lvl3pPr marL="1219139" indent="0">
              <a:buNone/>
              <a:defRPr sz="4800" b="1"/>
            </a:lvl3pPr>
            <a:lvl4pPr marL="1828709" indent="0">
              <a:buNone/>
              <a:defRPr sz="4800" b="1"/>
            </a:lvl4pPr>
            <a:lvl5pPr marL="2438279" indent="0">
              <a:buNone/>
              <a:defRPr sz="4800" b="1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5161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39B0D-395D-505E-D68E-634BDA44E2FA}"/>
              </a:ext>
            </a:extLst>
          </p:cNvPr>
          <p:cNvSpPr txBox="1"/>
          <p:nvPr userDrawn="1"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텍스트 개체 틀 8">
            <a:extLst>
              <a:ext uri="{FF2B5EF4-FFF2-40B4-BE49-F238E27FC236}">
                <a16:creationId xmlns:a16="http://schemas.microsoft.com/office/drawing/2014/main" id="{AF5B85FB-1279-20F2-3875-226DE4067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485900"/>
            <a:ext cx="11601450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/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60186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673496A-EFA1-4B59-A57C-D3C564DD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0B4303-C64B-4870-9FE6-5D7FA28B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2D382F-E7AA-4B09-BBD1-246D1BAA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335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AE2E20-A25D-5F2E-B1D7-142A267EF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4CD88B-F76F-3703-ADAE-2102D9FBB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EA0737-D3F9-C8BB-BA5C-F07B213C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582-DDE6-4305-9062-592051E69BCC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016D6C-B3BC-77F3-5022-6F927DC1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0A65F2-F9C5-A09A-4B3A-0CC9D0AC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8761-C2C3-4972-B88C-1C9B1351EE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10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A51E7B1-6C66-BC71-5BC5-91AD37418F19}"/>
              </a:ext>
            </a:extLst>
          </p:cNvPr>
          <p:cNvGrpSpPr/>
          <p:nvPr userDrawn="1"/>
        </p:nvGrpSpPr>
        <p:grpSpPr>
          <a:xfrm>
            <a:off x="0" y="0"/>
            <a:ext cx="12192000" cy="6857998"/>
            <a:chOff x="0" y="176168"/>
            <a:chExt cx="12192000" cy="668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9E714CF-7B88-E061-9F46-E353245B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"/>
            <a:stretch/>
          </p:blipFill>
          <p:spPr>
            <a:xfrm>
              <a:off x="0" y="176168"/>
              <a:ext cx="12192000" cy="66818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FF28E84-0BCE-40BF-7FF6-DA45698F6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 t="8909" r="76342" b="84731"/>
            <a:stretch/>
          </p:blipFill>
          <p:spPr>
            <a:xfrm>
              <a:off x="2986481" y="619823"/>
              <a:ext cx="1191237" cy="43622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1551991-031F-5FBC-CB49-4D7173C0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8" t="9154" r="65882" b="84486"/>
            <a:stretch/>
          </p:blipFill>
          <p:spPr>
            <a:xfrm>
              <a:off x="1637251" y="627996"/>
              <a:ext cx="1191237" cy="4362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7E5FB-3988-E42A-3E16-58EC9497B8DC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대한민국이 복음으로 충만하여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영광을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하나님의 뜻을 따라 나라를 이끌어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국민과 소통하며 자유와 평화를 진전시키게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모든 분야에 믿음의 일꾼들이 세워져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다스림이 드러나게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갈등과 분열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부정과 부패를 복음으로 치유하사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사랑과 일치와 공의가 넘치게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F39AC-ADFF-EDDB-BA9C-DD77F5AD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E37-635E-1974-0DDA-01CF42B62BB0}"/>
              </a:ext>
            </a:extLst>
          </p:cNvPr>
          <p:cNvSpPr txBox="1"/>
          <p:nvPr userDrawn="1"/>
        </p:nvSpPr>
        <p:spPr>
          <a:xfrm>
            <a:off x="881073" y="1220755"/>
            <a:ext cx="1131092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지하 교회 성도들의 눈물의 기도를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들으사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신변을 보호해 주시고 신앙의 자유를 허락해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탈북민들에게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복음이 전해져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 생명을 누리며 풍성한 삶을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우상화로 물든 땅을 십자가의 보혈로 치유하사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가난과 억눌림에서 벗어나 복된 땅이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인권탄압을 버리고 비핵화와 개방으로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자유와 번영의 통일 조국을 준비케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626CF5-2E6A-6654-49C8-232D211F3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14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D0E33-4ABA-3594-2A2D-6C9B13BE8A57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물질 만능의 시대 속에서 섬김과 나눔을 실천하여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세상과 소통하며 시대의 정신을 이끌게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그리스도를 본받아 거룩함과 사회적 공신력을 회복하여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복음의 능력을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말씀과 기도로 바로 서서 책임을 다하고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목자의 마음으로 영혼을 사랑하며 돌보게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열방에 복음을 전하여 저주를 복으로 바꾸게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선교사들이 생명을 살려내는 기쁨을 날마다 체험케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8A8E3-0117-ECCF-A94F-C1A10C3F1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5" r="-79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52000-CF5B-61B0-664F-600EEB9F3A71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신앙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성숙한 성도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칭찬받는 교회가 되어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크고 놀라운 은혜를 날마다 전하게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위임목사가 영적 능력과 강건함으로 교회를 이끌게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제직들이 충성함으로 풍성한 열매를 맺게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다음 세대에 복 주사 성숙과 성장을 이루게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동일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CM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통해 교회의 일꾼이 양육되게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함께 예배함으로 은혜로운 교회를 세워가게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귀래동산과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창촌동산에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하나님의 뜻이 이뤄지게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부부가 사랑과 존중으로 돕는 배필이 되어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어려움을 극복하는 성숙한 가정이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선물로 주신 자녀들을 말씀과 기도로 양육하여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세상을 변화시키는 지도자로 키워가게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자녀들을 유혹과 불의와 위험에서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지켜주시고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취업과 배우자 선택의 문을 열어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방황하는 자녀들을 긍휼히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여기사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하나님이 만드신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참 좋은 자신을 발견하여 바로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신혼부부들에게 잉태의 복을 주시고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가정을 이루어 은총의 통로가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6.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부모들에게 영육의 강건함을 주사 장수의 복을 누리며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믿음을 유산으로 물려주게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7.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온 세대가 함께 예배할 때마다 은혜를 내리시고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일에 복을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더하소서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022CC-E5FB-044F-132D-7DD51D88B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09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804BC-6EA9-9623-1FC7-12BC56EE37C0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1. 365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암송과 감사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가정예배를 통해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말씀의 보화를 나누고 따르게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질병과 고난에 처한 교우들에게 치유와 회복의 은총을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베풀어 새로운 소망과 승리의 기쁨을 누리게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삶의 자리마다 하나님의 지혜와 능력이 넘쳐나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교회를 세워가게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사업장마다 재물 얻을 능력을 더하여 번영하게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 나라를 위하여 쓰임 받게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9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D7F4DC-5AF1-06A0-076B-3F19E252C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3324" b="1455"/>
          <a:stretch/>
        </p:blipFill>
        <p:spPr>
          <a:xfrm>
            <a:off x="0" y="0"/>
            <a:ext cx="12192000" cy="68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0F2DF-E64D-959C-5338-5893FDDB5411}"/>
              </a:ext>
            </a:extLst>
          </p:cNvPr>
          <p:cNvSpPr txBox="1"/>
          <p:nvPr userDrawn="1"/>
        </p:nvSpPr>
        <p:spPr>
          <a:xfrm>
            <a:off x="881073" y="1220755"/>
            <a:ext cx="1131092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예배에 힘써 능력 있는 삶을 살아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기쁨과 영광이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몸과 마음을 주시고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성령 충만함으로 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주신 복을 나누어 주님을 나타내게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환경과 여건에 절망하지 않고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소망과 인내로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감사와 찬양의 삶을 살아 간증이 넘치게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믿음과 삶이 하나 되어 선한 영향력을 끼치며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복의 통로가 되어 변화를 주도하게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은혜롭게 섬김으로 교회를 든든히 세우는 일꾼이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58645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theme" Target="../theme/theme2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42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4365" r:id="rId7"/>
    <p:sldLayoutId id="2147484364" r:id="rId8"/>
    <p:sldLayoutId id="2147484366" r:id="rId9"/>
    <p:sldLayoutId id="2147484367" r:id="rId10"/>
    <p:sldLayoutId id="2147484368" r:id="rId11"/>
    <p:sldLayoutId id="2147484383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8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3662" r:id="rId2"/>
    <p:sldLayoutId id="2147484370" r:id="rId3"/>
    <p:sldLayoutId id="2147484384" r:id="rId4"/>
    <p:sldLayoutId id="2147484385" r:id="rId5"/>
  </p:sldLayoutIdLst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jpeg"  /><Relationship Id="rId3" Type="http://schemas.openxmlformats.org/officeDocument/2006/relationships/image" Target="../media/image9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62479"/>
            <a:ext cx="12192000" cy="90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lang="en-US" altLang="ko-KR" sz="5400" b="1">
                <a:solidFill>
                  <a:srgbClr val="6aa343"/>
                </a:solidFill>
                <a:latin typeface="나눔스퀘어 ExtraBold"/>
                <a:ea typeface="나눔스퀘어 ExtraBold"/>
              </a:rPr>
              <a:t>3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8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1" y="1901032"/>
            <a:ext cx="12192000" cy="305593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우리에 양떼가 없으며</a:t>
            </a:r>
            <a:endParaRPr lang="ko-KR" altLang="en-US" sz="54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외양간 송아지 없어도</a:t>
            </a:r>
            <a:endParaRPr lang="ko-KR" altLang="en-US" sz="54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난 여호와로 즐거워하리 </a:t>
            </a:r>
            <a:r>
              <a:rPr lang="en-US" altLang="ko-KR" sz="5400">
                <a:latin typeface="HY헤드라인M"/>
                <a:ea typeface="HY헤드라인M"/>
              </a:rPr>
              <a:t>(X2)</a:t>
            </a:r>
            <a:endParaRPr lang="en-US" altLang="ko-KR" sz="54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난 구원의</a:t>
            </a:r>
            <a:r>
              <a:rPr lang="en-US" altLang="ko-KR" sz="5400">
                <a:latin typeface="HY헤드라인M"/>
                <a:ea typeface="HY헤드라인M"/>
              </a:rPr>
              <a:t> </a:t>
            </a:r>
            <a:r>
              <a:rPr lang="ko-KR" altLang="en-US" sz="5400">
                <a:latin typeface="HY헤드라인M"/>
                <a:ea typeface="HY헤드라인M"/>
              </a:rPr>
              <a:t>하나님을 인해 기뻐하리라</a:t>
            </a:r>
            <a:endParaRPr lang="en-US" altLang="ko-KR" sz="54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04BD9-959C-D5D2-AF15-D19292561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139907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나의 등 뒤에서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나의 등 뒤에서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도우시는 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나의 인생 길에서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지치고 곤하여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매일처럼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주저 앉고 싶을 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밀어 주시네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일어나 걸어라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내가 새 힘을 주리니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일어나 너 걸어라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너를 도우리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나의 등 뒤에서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도우시는 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평안히 길을 갈 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보이지 않아도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지치고 곤하여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넘어질 때면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다가와 손 내미시네</a:t>
            </a:r>
            <a:endParaRPr lang="ko-KR" altLang="en-US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일어나 걸어라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내가 새 힘을 주리니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일어나 너 걸어라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너를 도우리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나의 등 뒤에서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도우시는 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때때로 뒤돌아보면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여전히 계신 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잔잔한 미소로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바라보시며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재촉 하시네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갈 길을 밝히 보이시니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갈 길을 밝히 보이시니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앞에 빨리 나갑시다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우리를 찾는 구주 예수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곧 오라 하시네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일어나 걸어라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내가 새 힘을 주리니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일어나 너 걸어라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너를 도우리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5D3AF-C856-70A6-89B5-B27E2E5C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986468"/>
      </p:ext>
    </p:extLst>
  </p:cSld>
  <p:clrMapOvr>
    <a:masterClrMapping/>
  </p:clrMapOvr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예수 나의 기쁨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</a:t>
            </a:r>
            <a:r>
              <a:rPr lang="ko-KR" altLang="en-US" sz="6500">
                <a:latin typeface="HY헤드라인M"/>
                <a:ea typeface="HY헤드라인M"/>
              </a:rPr>
              <a:t> 예수 나의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</a:t>
            </a:r>
            <a:r>
              <a:rPr lang="ko-KR" altLang="en-US" sz="6500">
                <a:latin typeface="HY헤드라인M"/>
                <a:ea typeface="HY헤드라인M"/>
              </a:rPr>
              <a:t> 예수 나의 사랑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</a:t>
            </a:r>
            <a:r>
              <a:rPr lang="ko-KR" altLang="en-US" sz="6500">
                <a:latin typeface="HY헤드라인M"/>
                <a:ea typeface="HY헤드라인M"/>
              </a:rPr>
              <a:t> 예수 나의 승리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4.</a:t>
            </a:r>
            <a:r>
              <a:rPr lang="ko-KR" altLang="en-US" sz="6500">
                <a:latin typeface="HY헤드라인M"/>
                <a:ea typeface="HY헤드라인M"/>
              </a:rPr>
              <a:t> 예수 나의 신랑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5.</a:t>
            </a:r>
            <a:r>
              <a:rPr lang="ko-KR" altLang="en-US" sz="6500">
                <a:latin typeface="HY헤드라인M"/>
                <a:ea typeface="HY헤드라인M"/>
              </a:rPr>
              <a:t> 나는 예수 신부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기도</a:t>
            </a:r>
            <a:br>
              <a:rPr lang="en-US" altLang="ko-KR"/>
            </a:br>
            <a:r>
              <a:rPr lang="ko-KR" altLang="en-US"/>
              <a:t>엄주형 장로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성경봉독</a:t>
            </a:r>
            <a:br>
              <a:rPr lang="en-US" altLang="ko-KR"/>
            </a:br>
            <a:r>
              <a:rPr lang="ko-KR" altLang="en-US"/>
              <a:t>로마서 </a:t>
            </a:r>
            <a:r>
              <a:rPr lang="en-US" altLang="ko-KR"/>
              <a:t>1:1-13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로마서 </a:t>
            </a:r>
            <a:r>
              <a:rPr lang="en-US" altLang="ko-KR"/>
              <a:t>1:1-13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/>
              <a:defRPr/>
            </a:pPr>
            <a:r>
              <a:rPr lang="ko-KR" altLang="en-US" sz="4500" spc="-300"/>
              <a:t>예수 그리스도의 종 바울은 사도로 부르심을 받아 하나님의 복음을 위하여 택정함을 입었으니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r>
              <a:rPr lang="ko-KR" altLang="en-US" sz="4500" spc="-300"/>
              <a:t>이 복음은 하나님이 선지자들을 통하여 그의 아들에 관하여 성경에 미리 약속하신 것이라</a:t>
            </a: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죄악 벗은 우리 영혼은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기뻐 뛰며 주를 보겠네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하늘에 계신 주 예수를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영원히 섬기리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로마서 </a:t>
            </a:r>
            <a:r>
              <a:rPr lang="en-US" altLang="ko-KR"/>
              <a:t>1:1-13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r>
              <a:rPr lang="ko-KR" altLang="en-US" sz="4500" spc="-300"/>
              <a:t>그의 아들에 관하여 말하면 육신으로는 다윗의 혈통에서 나셨고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r>
              <a:rPr lang="ko-KR" altLang="en-US" sz="4500" spc="-300"/>
              <a:t>성결의 영으로는 죽은 자들 가운데서 부활하사 능력으로 하나님의 아들로 선포되셨으니 곧 우리 주 예수 그리스도시니라</a:t>
            </a: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로마서 </a:t>
            </a:r>
            <a:r>
              <a:rPr lang="en-US" altLang="ko-KR"/>
              <a:t>1:1-13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r>
              <a:rPr lang="ko-KR" altLang="en-US" sz="4500" spc="-300"/>
              <a:t>그로 말미암아 우리가 은혜와 사도의 직분을 받아 그의 이름을 위하여 모든 이방인 중에서 믿어 순종하게 하나니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r>
              <a:rPr lang="ko-KR" altLang="en-US" sz="4500" spc="-300"/>
              <a:t>너희도 그들 중에서 예수 그리스도의 것으로 부르심을 받은 자니라</a:t>
            </a: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로마서 </a:t>
            </a:r>
            <a:r>
              <a:rPr lang="en-US" altLang="ko-KR"/>
              <a:t>1:1-13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r>
              <a:rPr lang="ko-KR" altLang="en-US" sz="4500" spc="-300"/>
              <a:t>로마에서 하나님의 사랑하심을 받고 성도로 부르심을 받은 모든 자에게 하나님 우리 아버지와 주 예수 그리스도로부터 은혜와 평강이 있기를 원하노라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로마서 </a:t>
            </a:r>
            <a:r>
              <a:rPr lang="en-US" altLang="ko-KR"/>
              <a:t>1:1-13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8"/>
              <a:defRPr/>
            </a:pPr>
            <a:r>
              <a:rPr lang="ko-KR" altLang="en-US" sz="4500" spc="-300"/>
              <a:t>먼저 내가 예수 그리스도로 말미암아 너희 모든 사람에 관하여 내 하나님께 감사함은 너희 믿음이 온 세상에 전파됨이로다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8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8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8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8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로마서 </a:t>
            </a:r>
            <a:r>
              <a:rPr lang="en-US" altLang="ko-KR"/>
              <a:t>1:1-13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r>
              <a:rPr lang="ko-KR" altLang="en-US" sz="4500" spc="-300"/>
              <a:t>내가 그의 아들의 복음 안에서 내 심령으로 섬기는 하나님이 나의 증인이 되시거니와 항상 내 기도에 쉬지 않고 너희를 말하며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로마서 </a:t>
            </a:r>
            <a:r>
              <a:rPr lang="en-US" altLang="ko-KR"/>
              <a:t>1:1-13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r>
              <a:rPr lang="ko-KR" altLang="en-US" sz="4500" spc="-300"/>
              <a:t>어떻게 하든지 이제 하나님의 뜻 안에서 너희에게로 나아갈 좋은 길 얻기를 구하노라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r>
              <a:rPr lang="ko-KR" altLang="en-US" sz="4500" spc="-300"/>
              <a:t>내가 너희 보기를 간절히 원하는 것은 어떤 신령한 은사를 너희에게 나누어 주어 너희를 견고하게 하려 함이니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로마서 </a:t>
            </a:r>
            <a:r>
              <a:rPr lang="en-US" altLang="ko-KR"/>
              <a:t>1:1-13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2"/>
              <a:defRPr/>
            </a:pPr>
            <a:r>
              <a:rPr lang="ko-KR" altLang="en-US" sz="4500" spc="-300"/>
              <a:t>이는 곧 내가 너희 가운데서 너희와 나의 믿음으로 말미암아 피차 안위함을 얻으려 함이라</a:t>
            </a: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2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2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로마서 </a:t>
            </a:r>
            <a:r>
              <a:rPr lang="en-US" altLang="ko-KR"/>
              <a:t>1:1-13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3"/>
              <a:defRPr/>
            </a:pPr>
            <a:r>
              <a:rPr lang="ko-KR" altLang="en-US" sz="4500" spc="-300"/>
              <a:t>형제들아 내가 여러 번 너희에게 가고자 한 것을 너희가 모르기를 원하지 아니하노니 이는 너희 중에서도 다른 이방인 중에서와 같이 열매를 맺게 하려 함이로되 지금까지 길이 막혔도다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3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32329"/>
      </p:ext>
    </p:extLst>
  </p:cSld>
  <p:clrMapOvr>
    <a:masterClrMapping/>
  </p:clrMapOvr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6400" b="1" spc="-150">
                <a:latin typeface="맑은 고딕"/>
                <a:ea typeface="맑은 고딕"/>
                <a:cs typeface="함초롬돋움"/>
              </a:rPr>
              <a:t>말씀</a:t>
            </a:r>
            <a:br>
              <a:rPr lang="en-US" altLang="ko-KR" sz="96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7500" b="1" spc="-150">
                <a:latin typeface="맑은 고딕"/>
                <a:ea typeface="맑은 고딕"/>
                <a:cs typeface="함초롬돋움"/>
              </a:rPr>
              <a:t>믿음으로 위로를 받으라</a:t>
            </a:r>
            <a:br>
              <a:rPr lang="ko-KR" altLang="en-US" sz="75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6400" spc="-150">
                <a:latin typeface="맑은 고딕"/>
                <a:ea typeface="맑은 고딕"/>
                <a:cs typeface="함초롬돋움"/>
              </a:rPr>
              <a:t>신송연 전도사</a:t>
            </a:r>
            <a:endParaRPr lang="ko-KR" altLang="en-US" sz="6400" spc="-150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우리를 오라 하시는 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기쁘게 듣고 순종하세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구주를 믿기 지체 말고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속속히 나가세 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1334125" y="1866900"/>
            <a:ext cx="10450044" cy="3924300"/>
          </a:xfrm>
        </p:spPr>
        <p:txBody>
          <a:bodyPr/>
          <a:lstStyle/>
          <a:p>
            <a:pPr marL="742950" indent="-742950">
              <a:buAutoNum type="arabicPeriod"/>
              <a:defRPr/>
            </a:pPr>
            <a:r>
              <a:rPr lang="ko-KR" altLang="en-US" sz="4400"/>
              <a:t>우리를 부르신 하나님께 믿음으로 순종하는 삶 살도록 하옵소서</a:t>
            </a:r>
            <a:r>
              <a:rPr lang="en-US" altLang="ko-KR" sz="4400"/>
              <a:t>.</a:t>
            </a:r>
            <a:endParaRPr lang="en-US" altLang="ko-KR" sz="4400"/>
          </a:p>
          <a:p>
            <a:pPr marL="742950" indent="-742950">
              <a:buAutoNum type="arabicPeriod"/>
              <a:defRPr/>
            </a:pPr>
            <a:endParaRPr lang="en-US" altLang="ko-KR" sz="4400"/>
          </a:p>
          <a:p>
            <a:pPr marL="742950" indent="-742950">
              <a:buAutoNum type="arabicPeriod"/>
              <a:defRPr/>
            </a:pPr>
            <a:r>
              <a:rPr lang="ko-KR" altLang="en-US" sz="4400"/>
              <a:t>서로를 믿음으로 격려하는 믿음의 공동체 되도록 하옵소서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o-KR" altLang="en-US" sz="96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축도</a:t>
            </a:r>
            <a:br>
              <a:rPr lang="en-US" altLang="ko-KR" sz="8000" b="1" dirty="0"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</a:br>
            <a:endParaRPr lang="ko-KR" altLang="en-US" sz="8000" b="1" dirty="0"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6224039"/>
      </p:ext>
    </p:extLst>
  </p:cSld>
  <p:clrMapOvr>
    <a:masterClrMapping/>
  </p:clrMapOvr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870978" y="1499937"/>
            <a:ext cx="10450044" cy="547837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하늘에 계신 우리 아버지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이름을 거룩하게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나라가 오게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뜻이 하늘에서와 같이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땅에서도 이루어지게 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오늘 우리에게 일용할 양식을 주시고</a:t>
            </a:r>
            <a:endParaRPr lang="ko-KR" altLang="en-US" sz="4400"/>
          </a:p>
          <a:p>
            <a:pPr marL="0" indent="0" algn="ctr">
              <a:buNone/>
              <a:defRPr/>
            </a:pP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625334" y="1566111"/>
            <a:ext cx="10941332" cy="50773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우리가 우리에게 잘못한 사람을 용서하여 준 것 같이 우리 죄를 용서하여 주시고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우리를 시험에 빠지지 않게 하시고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악에서 구하소서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나라와 권능과 영광이 영원히 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것입니다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죄악 벗은 우리 영혼은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기뻐 뛰며 주를 보겠네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하늘에 계신 주 예수를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영원히 섬기리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오늘 여기 계시오니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다 와서 주의 말씀 듣세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듣기도 하며 생각하니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참 진리시로다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죄악 벗은 우리 영혼은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기뻐 뛰며 주를 보겠네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하늘에 계신 주 예수를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영원히 섬기리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80600-CC07-24F8-5B02-C09C7AEB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83350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무화과 나무 잎이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무화과 나무 잎이 마르고</a:t>
            </a:r>
            <a:endParaRPr lang="ko-KR" altLang="en-US" sz="54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포도 열매가 없으며</a:t>
            </a:r>
            <a:endParaRPr lang="ko-KR" altLang="en-US" sz="54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감람나무 열매 그치고</a:t>
            </a:r>
            <a:endParaRPr lang="ko-KR" altLang="en-US" sz="54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논밭에 식물이 없어도 </a:t>
            </a:r>
            <a:endParaRPr lang="en-US" altLang="ko-KR" sz="54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  <a:alpha val="89800"/>
          </a:schemeClr>
        </a:solidFill>
        <a:ln>
          <a:noFill/>
        </a:ln>
        <a:effectLst>
          <a:softEdge rad="31750"/>
        </a:effectLst>
      </a:spPr>
      <a:bodyPr>
        <a:noAutofit/>
      </a:bodyPr>
      <a:lstStyle>
        <a:defPPr marL="914400" indent="-914400" algn="l" defTabSz="1219170">
          <a:buAutoNum type="arabicPeriod"/>
          <a:defRPr sz="5400" b="1" spc="-150" dirty="0">
            <a:solidFill>
              <a:srgbClr val="000000"/>
            </a:solidFill>
            <a:latin typeface="굴림"/>
            <a:ea typeface="굴림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485</ep:Words>
  <ep:PresentationFormat>와이드스크린</ep:PresentationFormat>
  <ep:Paragraphs>133</ep:Paragraphs>
  <ep:Slides>43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43</vt:i4>
      </vt:variant>
    </vt:vector>
  </ep:HeadingPairs>
  <ep:TitlesOfParts>
    <vt:vector size="45" baseType="lpstr">
      <vt:lpstr>Office 테마</vt:lpstr>
      <vt:lpstr>1_Office 테마</vt:lpstr>
      <vt:lpstr>슬라이드 1</vt:lpstr>
      <vt:lpstr>&lt;갈 길을 밝히 보이시니&gt;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&lt;무화과 나무 잎이&gt;</vt:lpstr>
      <vt:lpstr>슬라이드 10</vt:lpstr>
      <vt:lpstr>슬라이드 11</vt:lpstr>
      <vt:lpstr>&lt;나의 등 뒤에서&gt;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&lt;예수 나의 기쁨&gt;</vt:lpstr>
      <vt:lpstr>슬라이드 23</vt:lpstr>
      <vt:lpstr>슬라이드 24</vt:lpstr>
      <vt:lpstr>슬라이드 25</vt:lpstr>
      <vt:lpstr>슬라이드 26</vt:lpstr>
      <vt:lpstr>기도 엄주형 장로</vt:lpstr>
      <vt:lpstr>성경봉독 로마서 1:1-13</vt:lpstr>
      <vt:lpstr>로마서 1:1-13</vt:lpstr>
      <vt:lpstr>로마서 1:1-13</vt:lpstr>
      <vt:lpstr>로마서 1:1-13</vt:lpstr>
      <vt:lpstr>로마서 1:1-13</vt:lpstr>
      <vt:lpstr>로마서 1:1-13</vt:lpstr>
      <vt:lpstr>로마서 1:1-13</vt:lpstr>
      <vt:lpstr>로마서 1:1-13</vt:lpstr>
      <vt:lpstr>로마서 1:1-13</vt:lpstr>
      <vt:lpstr>로마서 1:1-13</vt:lpstr>
      <vt:lpstr>슬라이드 38</vt:lpstr>
      <vt:lpstr>말씀 믿음으로 위로를 받으라 신송연 전도사</vt:lpstr>
      <vt:lpstr>슬라이드 40</vt:lpstr>
      <vt:lpstr>축도</vt:lpstr>
      <vt:lpstr>슬라이드 42</vt:lpstr>
      <vt:lpstr>슬라이드 43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2020-02-06T07:47:44.000</dcterms:created>
  <dc:creator>정성훈</dc:creator>
  <cp:lastModifiedBy>tlsth</cp:lastModifiedBy>
  <dcterms:modified xsi:type="dcterms:W3CDTF">2026-03-07T07:18:48.200</dcterms:modified>
  <cp:revision>1102</cp:revision>
  <dc:title>&lt;주와 같이 길 가는 것&gt;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