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23" r:id="rId1"/>
    <p:sldMasterId id="2147484424" r:id="rId2"/>
  </p:sldMasterIdLst>
  <p:notesMasterIdLst>
    <p:notesMasterId r:id="rId3"/>
  </p:notesMasterIdLst>
  <p:sldIdLst>
    <p:sldId id="1818" r:id="rId4"/>
    <p:sldId id="3378" r:id="rId5"/>
    <p:sldId id="3379" r:id="rId6"/>
    <p:sldId id="3380" r:id="rId7"/>
    <p:sldId id="3381" r:id="rId8"/>
    <p:sldId id="3172" r:id="rId9"/>
    <p:sldId id="3382" r:id="rId10"/>
    <p:sldId id="3383" r:id="rId11"/>
    <p:sldId id="3384" r:id="rId12"/>
    <p:sldId id="3385" r:id="rId13"/>
    <p:sldId id="3177" r:id="rId14"/>
    <p:sldId id="3386" r:id="rId15"/>
    <p:sldId id="3387" r:id="rId16"/>
    <p:sldId id="3388" r:id="rId17"/>
    <p:sldId id="3389" r:id="rId18"/>
    <p:sldId id="3390" r:id="rId19"/>
    <p:sldId id="3391" r:id="rId20"/>
    <p:sldId id="3183" r:id="rId21"/>
    <p:sldId id="3392" r:id="rId22"/>
    <p:sldId id="3393" r:id="rId23"/>
    <p:sldId id="3394" r:id="rId24"/>
    <p:sldId id="3395" r:id="rId25"/>
    <p:sldId id="3396" r:id="rId26"/>
    <p:sldId id="3397" r:id="rId27"/>
    <p:sldId id="3398" r:id="rId28"/>
    <p:sldId id="3399" r:id="rId29"/>
    <p:sldId id="3400" r:id="rId30"/>
    <p:sldId id="3401" r:id="rId31"/>
    <p:sldId id="3339" r:id="rId32"/>
    <p:sldId id="3201" r:id="rId33"/>
    <p:sldId id="3202" r:id="rId34"/>
    <p:sldId id="3402" r:id="rId35"/>
    <p:sldId id="3403" r:id="rId36"/>
    <p:sldId id="3404" r:id="rId37"/>
    <p:sldId id="3405" r:id="rId38"/>
    <p:sldId id="3406" r:id="rId39"/>
    <p:sldId id="3407" r:id="rId40"/>
    <p:sldId id="3208" r:id="rId41"/>
    <p:sldId id="3209" r:id="rId42"/>
    <p:sldId id="3210" r:id="rId43"/>
    <p:sldId id="3211" r:id="rId44"/>
    <p:sldId id="3212" r:id="rId45"/>
    <p:sldId id="3213" r:id="rId46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presProps" Target="presProps.xml"  /><Relationship Id="rId48" Type="http://schemas.openxmlformats.org/officeDocument/2006/relationships/viewProps" Target="viewProps.xml"  /><Relationship Id="rId49" Type="http://schemas.openxmlformats.org/officeDocument/2006/relationships/theme" Target="theme/theme1.xml"  /><Relationship Id="rId5" Type="http://schemas.openxmlformats.org/officeDocument/2006/relationships/slide" Target="slides/slide2.xml"  /><Relationship Id="rId50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및 내용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ED23582-DDE6-4305-9062-592051E69BCC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FA58761-C2C3-4972-B88C-1C9B1351EE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21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생명 있음을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예수님 찬양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예수님 찬양 예수님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찬양 합시다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찬양 예수님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찬양 합시다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찬양합시다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찬양 합시다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 이겼네 예수 이겼네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사탄을 이겼네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이겼네 예수 이겼네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사탄을 이겼네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사탄을 이겼네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사탄을 이겼네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예수님 권세 예수님 권세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권세 내 권세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권세 예수님 권세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권세 내 권세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권세 내 권세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권세 내 권세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오</a:t>
            </a:r>
            <a:r>
              <a:rPr lang="en-US" altLang="ko-KR">
                <a:latin typeface="HY엽서M"/>
                <a:ea typeface="HY엽서M"/>
              </a:rPr>
              <a:t>! </a:t>
            </a:r>
            <a:r>
              <a:rPr lang="ko-KR" altLang="en-US">
                <a:latin typeface="HY엽서M"/>
                <a:ea typeface="HY엽서M"/>
              </a:rPr>
              <a:t>이 기쁨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눈을 들어 산을 보니</a:t>
            </a:r>
            <a:r>
              <a:rPr lang="en-US" altLang="ko-KR">
                <a:latin typeface="HY엽서M"/>
                <a:ea typeface="HY엽서M"/>
              </a:rPr>
              <a:t>, </a:t>
            </a:r>
            <a:r>
              <a:rPr lang="ko-KR" altLang="en-US">
                <a:latin typeface="HY엽서M"/>
                <a:ea typeface="HY엽서M"/>
              </a:rPr>
              <a:t>찬송가 </a:t>
            </a:r>
            <a:r>
              <a:rPr lang="en-US" altLang="ko-KR">
                <a:latin typeface="HY엽서M"/>
                <a:ea typeface="HY엽서M"/>
              </a:rPr>
              <a:t>383</a:t>
            </a:r>
            <a:r>
              <a:rPr lang="ko-KR" altLang="en-US">
                <a:latin typeface="HY엽서M"/>
                <a:ea typeface="HY엽서M"/>
              </a:rPr>
              <a:t>장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(1) </a:t>
            </a:r>
            <a:r>
              <a:rPr lang="ko-KR" altLang="en-US" sz="6500">
                <a:latin typeface="HY헤드라인M"/>
                <a:ea typeface="HY헤드라인M"/>
              </a:rPr>
              <a:t>눈을 들어 산을 보니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도움 어디서 오나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천지 지은 주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도와 주시네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앞뒤 동산에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꽃은 피었고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맘속에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웃음 꽃 피었네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높은 하늘에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종달새 우짖고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맘속에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기쁜 노래 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 </a:t>
            </a: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친구여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노래해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친구여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노래해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5. </a:t>
            </a: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찬양해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즐겁게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! </a:t>
            </a:r>
            <a:r>
              <a:rPr lang="ko-KR" altLang="en-US" sz="6500">
                <a:latin typeface="HY헤드라인M"/>
                <a:ea typeface="HY헤드라인M"/>
              </a:rPr>
              <a:t>이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주신 것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주께 영광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주만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고농자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발이 실족 않게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주가 깨어 지키며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택한 백성 항상 지켜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길이 보호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그러므로 이제 그리스도 예수 안에 있는 자에게는 결코 정죄함이 없나니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이는 그리스도 예수 안에 있는 생명의 성령의 법이 죄와 사망의 법에서 너를 해방하였음이라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율법이 육신으로 말미암아 연약하여 할 수 없는 그것을 하나님은 하시나니 곧 죄로 말미암아 자기 아들을 죄 있는 육신의 모양으로 보내어 육신에 죄를 정하사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4"/>
              <a:defRPr/>
            </a:pPr>
            <a:r>
              <a:rPr lang="ko-KR" altLang="en-US" sz="4500" spc="-300"/>
              <a:t>육신을 따르지 않고 그 영을 따라 행하는 우리에게 율법의 요구가 이루어지게 하려 하심이니라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4"/>
              <a:defRPr/>
            </a:pPr>
            <a:r>
              <a:rPr lang="ko-KR" altLang="en-US" sz="4500" spc="-300"/>
              <a:t>육신을 따르는 자는 육신의 일을 영을 따르는 자는 영의 일을 생각하나니</a:t>
            </a: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6"/>
              <a:defRPr/>
            </a:pPr>
            <a:r>
              <a:rPr lang="ko-KR" altLang="en-US" sz="4500" spc="-300"/>
              <a:t>육신의 생각은 사망이요 영의 생각은 생명과 평안이니라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6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6"/>
              <a:defRPr/>
            </a:pPr>
            <a:r>
              <a:rPr lang="ko-KR" altLang="en-US" sz="4500" spc="-300"/>
              <a:t>육신의 생각은 하나님과 원수가 되나니 이는 하나님의 법에 굴복하지 아니할 뿐 아니라 할 수도 없음이라</a:t>
            </a: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r>
              <a:rPr lang="ko-KR" altLang="en-US" sz="4500" spc="-300"/>
              <a:t>육신에 있는 자들은 하나님을 기쁘시게 할 수 없느니라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r>
              <a:rPr lang="ko-KR" altLang="en-US" sz="4500" spc="-300"/>
              <a:t>만일 너희 속에 하나님의 영이 거하시면 너희가 육신에 있지 아니하고 영에 있나니 누구든지 그리스도의 영이 없으면 그리스도의 사람이 아니라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r>
              <a:rPr lang="ko-KR" altLang="en-US" sz="4500" spc="-300"/>
              <a:t>또 그리스도께서 너희 안에 계시면 몸은 죄로 말미암아 죽은 것이나 영은 의로 말미암아 살아 있는 것이니라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8:1-11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r>
              <a:rPr lang="ko-KR" altLang="en-US" sz="4500" spc="-300"/>
              <a:t>예수를 죽은 자 가운데서 살리신 이의 영이 너희 안에 거하시면 그리스도 예수를 죽은 자 가운데서 살리신 이가 너희 안에 거하시는 그의 영으로 말미암아 너희 죽을 몸도 살리시리라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성령의 사람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(2)</a:t>
            </a:r>
            <a:r>
              <a:rPr lang="ko-KR" altLang="en-US" sz="6500">
                <a:latin typeface="HY헤드라인M"/>
                <a:ea typeface="HY헤드라인M"/>
              </a:rPr>
              <a:t>도우시는 하나님이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네게 그늘 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낮의 해와 밤의 달이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너를 상치 않겠네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5049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예수님 안에서 정죄함이 없다는 복음의 은혜를 날마다 기억하며 살게 하옵소서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성령의 인도하심을 따라 생명과 평안을 생각하며 말씀에 순종하는 삶을 살게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9600" b="1">
                <a:latin typeface="맑은 고딕"/>
                <a:ea typeface="맑은 고딕"/>
                <a:cs typeface="함초롬돋움"/>
              </a:rPr>
              <a:t>축도</a:t>
            </a:r>
            <a:br>
              <a:rPr lang="en-US" altLang="ko-KR" sz="8000" b="1">
                <a:latin typeface="맑은 고딕"/>
                <a:ea typeface="맑은 고딕"/>
                <a:cs typeface="함초롬돋움"/>
              </a:rPr>
            </a:br>
            <a:endParaRPr lang="ko-KR" altLang="en-US" sz="8000" b="1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네게 화를 주지 않고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혼을 보호 하시며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너의 출입 지금부터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영영 인도 하시리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손을 높이 들고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손을 높이 들고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높은 곳을 향해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모든 만물들은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찬양하라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왕의 왕 되신 예수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다스리시는 예수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ea typeface="HY헤드라인M"/>
              </a:rPr>
              <a:t>생명</a:t>
            </a:r>
            <a:r>
              <a:rPr lang="ko-KR" altLang="en-US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ea typeface="HY헤드라인M"/>
              </a:rPr>
              <a:t>있음을</a:t>
            </a:r>
            <a:r>
              <a:rPr lang="ko-KR" altLang="en-US" sz="6500">
                <a:latin typeface="HY헤드라인M"/>
                <a:ea typeface="HY헤드라인M"/>
              </a:rPr>
              <a:t> </a:t>
            </a:r>
            <a:r>
              <a:rPr lang="ko-KR" altLang="en-US" sz="6500">
                <a:ea typeface="HY헤드라인M"/>
              </a:rPr>
              <a:t>찬양해</a:t>
            </a:r>
            <a:endParaRPr lang="en-US" altLang="ko-KR" sz="6500"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주를 찬양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생명 있음을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481</ep:Words>
  <ep:PresentationFormat>와이드스크린</ep:PresentationFormat>
  <ep:Paragraphs>140</ep:Paragraphs>
  <ep:Slides>43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43</vt:i4>
      </vt:variant>
    </vt:vector>
  </ep:HeadingPairs>
  <ep:TitlesOfParts>
    <vt:vector size="45" baseType="lpstr">
      <vt:lpstr>Office 테마</vt:lpstr>
      <vt:lpstr>1_Office 테마</vt:lpstr>
      <vt:lpstr>슬라이드 1</vt:lpstr>
      <vt:lpstr>&lt;눈을 들어 산을 보니, 찬송가 383장&gt;</vt:lpstr>
      <vt:lpstr>슬라이드 3</vt:lpstr>
      <vt:lpstr>슬라이드 4</vt:lpstr>
      <vt:lpstr>슬라이드 5</vt:lpstr>
      <vt:lpstr>슬라이드 6</vt:lpstr>
      <vt:lpstr>&lt;손을 높이 들고&gt;</vt:lpstr>
      <vt:lpstr>슬라이드 8</vt:lpstr>
      <vt:lpstr>슬라이드 9</vt:lpstr>
      <vt:lpstr>슬라이드 10</vt:lpstr>
      <vt:lpstr>슬라이드 11</vt:lpstr>
      <vt:lpstr>&lt;예수님 찬양&gt;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&lt;오! 이 기쁨&gt;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기도 고농자 집사</vt:lpstr>
      <vt:lpstr>성경봉독 로마서 8:1-11</vt:lpstr>
      <vt:lpstr>로마서 8:1-11</vt:lpstr>
      <vt:lpstr>로마서 8:1-11</vt:lpstr>
      <vt:lpstr>로마서 8:1-11</vt:lpstr>
      <vt:lpstr>로마서 8:1-11</vt:lpstr>
      <vt:lpstr>로마서 8:1-11</vt:lpstr>
      <vt:lpstr>로마서 8:1-11</vt:lpstr>
      <vt:lpstr>로마서 8:1-11</vt:lpstr>
      <vt:lpstr>슬라이드 38</vt:lpstr>
      <vt:lpstr>말씀 성령의 사람 신송연 전도사</vt:lpstr>
      <vt:lpstr>슬라이드 40</vt:lpstr>
      <vt:lpstr>축도</vt:lpstr>
      <vt:lpstr>슬라이드 42</vt:lpstr>
      <vt:lpstr>슬라이드 43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2026-06-20T05:39:47.025</dcterms:modified>
  <cp:revision>1142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