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01" r:id="rId1"/>
    <p:sldMasterId id="2147484402" r:id="rId2"/>
  </p:sldMasterIdLst>
  <p:notesMasterIdLst>
    <p:notesMasterId r:id="rId3"/>
  </p:notesMasterIdLst>
  <p:sldIdLst>
    <p:sldId id="1818" r:id="rId4"/>
    <p:sldId id="3112" r:id="rId5"/>
    <p:sldId id="3113" r:id="rId6"/>
    <p:sldId id="3114" r:id="rId7"/>
    <p:sldId id="3115" r:id="rId8"/>
    <p:sldId id="2805" r:id="rId9"/>
    <p:sldId id="3116" r:id="rId10"/>
    <p:sldId id="3117" r:id="rId11"/>
    <p:sldId id="3118" r:id="rId12"/>
    <p:sldId id="3119" r:id="rId13"/>
    <p:sldId id="2818" r:id="rId14"/>
    <p:sldId id="3120" r:id="rId15"/>
    <p:sldId id="3121" r:id="rId16"/>
    <p:sldId id="3122" r:id="rId17"/>
    <p:sldId id="3123" r:id="rId18"/>
    <p:sldId id="2819" r:id="rId19"/>
    <p:sldId id="3124" r:id="rId20"/>
    <p:sldId id="3125" r:id="rId21"/>
    <p:sldId id="3126" r:id="rId22"/>
    <p:sldId id="3127" r:id="rId23"/>
    <p:sldId id="3128" r:id="rId24"/>
    <p:sldId id="3129" r:id="rId25"/>
    <p:sldId id="2704" r:id="rId26"/>
    <p:sldId id="2372" r:id="rId27"/>
    <p:sldId id="2810" r:id="rId28"/>
    <p:sldId id="3130" r:id="rId29"/>
    <p:sldId id="3131" r:id="rId30"/>
    <p:sldId id="3132" r:id="rId31"/>
    <p:sldId id="3133" r:id="rId32"/>
    <p:sldId id="3134" r:id="rId33"/>
    <p:sldId id="2341" r:id="rId34"/>
    <p:sldId id="2331" r:id="rId35"/>
    <p:sldId id="1762" r:id="rId36"/>
    <p:sldId id="843" r:id="rId37"/>
    <p:sldId id="2948" r:id="rId38"/>
    <p:sldId id="2949" r:id="rId39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presProps" Target="presProps.xml"  /><Relationship Id="rId41" Type="http://schemas.openxmlformats.org/officeDocument/2006/relationships/viewProps" Target="viewProps.xml"  /><Relationship Id="rId42" Type="http://schemas.openxmlformats.org/officeDocument/2006/relationships/theme" Target="theme/theme1.xml"  /><Relationship Id="rId43" Type="http://schemas.openxmlformats.org/officeDocument/2006/relationships/tableStyles" Target="tableStyles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microsoft.com/office/2007/relationships/hdphoto" Target="../embeddings/oleObject1.wdp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9CA006-CDCE-AA72-D305-4D725D06B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F4D40-B229-184D-6048-A816CDE2D3E5}"/>
              </a:ext>
            </a:extLst>
          </p:cNvPr>
          <p:cNvGrpSpPr/>
          <p:nvPr userDrawn="1"/>
        </p:nvGrpSpPr>
        <p:grpSpPr>
          <a:xfrm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39D104E-A37A-E396-D3D2-7447A2C9FECF}"/>
                </a:ext>
              </a:extLst>
            </p:cNvPr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이 말씀은 살아 계신 하나님의 말씀입니다</a:t>
              </a: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812B376-6B24-8FC1-3AFE-7EA83062AD9E}"/>
                </a:ext>
              </a:extLst>
            </p:cNvPr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하나님께 감사드립니다</a:t>
              </a: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079507-DBA2-4F20-F821-242676E736FD}"/>
                </a:ext>
              </a:extLst>
            </p:cNvPr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9DDD6FB-A863-470E-7F07-864A50B3C9B4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4B1488E-9D65-AFF7-CFCF-1EE3804C94E8}"/>
                </a:ext>
              </a:extLst>
            </p:cNvPr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회중</a:t>
              </a:r>
              <a:endPara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1913599-0675-0087-40FE-AEFFFC0E7E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1E6617A-F977-ACD5-5396-4541967E5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8FFDD6-F453-85E4-1470-C0AA8BF9A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7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9B0D-395D-505E-D68E-634BDA44E2FA}"/>
              </a:ext>
            </a:extLst>
          </p:cNvPr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AF5B85FB-1279-20F2-3875-226DE4067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18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E2E20-A25D-5F2E-B1D7-142A267E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CD88B-F76F-3703-ADAE-2102D9FB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A0737-D3F9-C8BB-BA5C-F07B21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582-DDE6-4305-9062-592051E69BCC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16D6C-B3BC-77F3-5022-6F927DC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A65F2-F9C5-A09A-4B3A-0CC9D0A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761-C2C3-4972-B88C-1C9B1351E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3662" r:id="rId2"/>
    <p:sldLayoutId id="2147484370" r:id="rId3"/>
    <p:sldLayoutId id="2147484384" r:id="rId4"/>
    <p:sldLayoutId id="2147484385" r:id="rId5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Relationship Id="rId3" Type="http://schemas.openxmlformats.org/officeDocument/2006/relationships/image" Target="../media/image9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4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19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생명 있음을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4BD9-959C-D5D2-AF15-D1929256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9907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아름다운 마음들이 모여서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아름다운 마음들이 모여서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주의 은혜 나누며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예수님을 따라 사랑해야지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하나님이 가르쳐준 한 가지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 이웃을 네 몸과 같이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미움 다툼 시기 질투 버리고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이 다음에 예수님을 만나면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우린 뭐라 말할까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그때에는 부끄러움 없어야지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하나님이 가르쳐준 한 가지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 이웃을 네 몸과 같이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미움 다툼 시기 질투 버리고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5D3AF-C856-70A6-89B5-B27E2E5C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6468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할 수 있다 하신 이는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할 수 있다 하신 이는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능력 주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의심 말라 하시고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물결 위 걸으라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 수 있다 하신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 수 있다 하신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믿음만이 믿음만이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능력이라 하시네 </a:t>
            </a:r>
            <a:r>
              <a:rPr lang="en-US" altLang="ko-KR" sz="6500">
                <a:latin typeface="HY헤드라인M"/>
                <a:ea typeface="HY헤드라인M"/>
              </a:rPr>
              <a:t>(X2)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할 수 있다 하신 이는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능력 주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</a:t>
            </a:r>
            <a:r>
              <a:rPr lang="en-US" altLang="ko-KR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latin typeface="HY헤드라인M"/>
                <a:ea typeface="HY헤드라인M"/>
              </a:rPr>
              <a:t>바라보시고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능력 준다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눈을 들어 산을 보니</a:t>
            </a:r>
            <a:r>
              <a:rPr lang="en-US" altLang="ko-KR">
                <a:latin typeface="HY엽서M"/>
                <a:ea typeface="HY엽서M"/>
              </a:rPr>
              <a:t>, </a:t>
            </a:r>
            <a:r>
              <a:rPr lang="ko-KR" altLang="en-US">
                <a:latin typeface="HY엽서M"/>
                <a:ea typeface="HY엽서M"/>
              </a:rPr>
              <a:t>찬송가 </a:t>
            </a:r>
            <a:r>
              <a:rPr lang="en-US" altLang="ko-KR">
                <a:latin typeface="HY엽서M"/>
                <a:ea typeface="HY엽서M"/>
              </a:rPr>
              <a:t>383</a:t>
            </a:r>
            <a:r>
              <a:rPr lang="ko-KR" altLang="en-US">
                <a:latin typeface="HY엽서M"/>
                <a:ea typeface="HY엽서M"/>
              </a:rPr>
              <a:t>장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(1) </a:t>
            </a:r>
            <a:r>
              <a:rPr lang="ko-KR" altLang="en-US" sz="6500">
                <a:latin typeface="HY헤드라인M"/>
                <a:ea typeface="HY헤드라인M"/>
              </a:rPr>
              <a:t>눈을 들어 산을 보니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도움 어디서 오나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천지 지은 주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도와 주시네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 수 있다 하신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 수 있다 하신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사랑만이 사랑만이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능력이라 하시네 </a:t>
            </a:r>
            <a:r>
              <a:rPr lang="en-US" altLang="ko-KR" sz="6500">
                <a:latin typeface="HY헤드라인M"/>
                <a:ea typeface="HY헤드라인M"/>
              </a:rPr>
              <a:t>(X2)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할 수 있다 하신 이는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능력 주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주저말라 하시고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십자가를 지라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 수 있다 하신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 수 있다 하신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희생만이 희생만이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능력이라 하시네 </a:t>
            </a:r>
            <a:r>
              <a:rPr lang="en-US" altLang="ko-KR" sz="6500">
                <a:latin typeface="HY헤드라인M"/>
                <a:ea typeface="HY헤드라인M"/>
              </a:rPr>
              <a:t>(X2)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정민숙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3:19-27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3:19-27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r>
              <a:rPr lang="ko-KR" altLang="en-US" sz="4500" spc="-300"/>
              <a:t>우리가 알거니와 무릇 율법이 말하는 바는 율법 아래에 있는 자들에게 말하는 것이니 이는 모든 입을 막고 온 세상으로 하나님의 심판 아래에 있게 하려 함이라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3:19-27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r>
              <a:rPr lang="ko-KR" altLang="en-US" sz="4500" spc="-300"/>
              <a:t>그러므로 율법의 행위로 그의 앞에 의롭다 하심을 얻을 육체가 없나니 율법으로는 죄를 깨달음이니라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r>
              <a:rPr lang="ko-KR" altLang="en-US" sz="4500" spc="-300"/>
              <a:t>이제는 율법 외에 하나님의 한 의가 나타났으니 율법과 선지자들에게 증거를 받은 것이라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3:19-27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r>
              <a:rPr lang="ko-KR" altLang="en-US" sz="4500" spc="-300"/>
              <a:t>곧 예수 그리스도를 믿음으로 말미암아 모든 믿는 자에게 미치는 하나님의 의니 차별이 없느니라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r>
              <a:rPr lang="ko-KR" altLang="en-US" sz="4500" spc="-300"/>
              <a:t>모든 사람이 죄를 범하였으매 하나님의 영광에 이르지 못하더니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3:19-27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4"/>
              <a:defRPr/>
            </a:pPr>
            <a:r>
              <a:rPr lang="ko-KR" altLang="en-US" sz="4500" spc="-300"/>
              <a:t>그리스도 예수 안에 있는 속량으로 말미암아 하나님의 은혜로 값 없이 의롭다 하심을 얻은 자 되었느니라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4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3:19-27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r>
              <a:rPr lang="ko-KR" altLang="en-US" sz="4500" spc="-300"/>
              <a:t>이 예수를 하나님이 그의 피로써 믿음으로 말미암는 화목제물로 세우셨으니 이는 하나님께서 길이 참으시는 중에 전에 지은 죄를 간과하심으로 자기의 의로우심을 나타내려 하심이니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발이 실족 않게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주가 깨어 지키며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택한 백성 항상 지켜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길이 보호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3:19-27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6"/>
              <a:defRPr/>
            </a:pPr>
            <a:r>
              <a:rPr lang="ko-KR" altLang="en-US" sz="4500" spc="-300"/>
              <a:t>곧 이 때에 자기의 의로우심을 나타내사 자기도 의로우시며 또한 예수 믿는 자를 의롭다 하려 하심이라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6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6"/>
              <a:defRPr/>
            </a:pPr>
            <a:r>
              <a:rPr lang="ko-KR" altLang="en-US" sz="4500" spc="-300"/>
              <a:t>그런즉 자랑할 데가 어디냐 있을 수가 없느니라 무슨 법으로냐 행위로냐 아니라 오직 믿음의 법으로니라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6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6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6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6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32329"/>
      </p:ext>
    </p:extLst>
  </p:cSld>
  <p:clrMapOvr>
    <a:masterClrMapping/>
  </p:clrMapOvr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오직 은혜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6954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말씀을 내 죄를 깨닫게 하시고 겸손히 회개하는 마음 주소서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나의 의가 아닌 예수 그리스도의 은혜만 붙들고 감사하며 살아가게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(2)</a:t>
            </a:r>
            <a:r>
              <a:rPr lang="ko-KR" altLang="en-US" sz="6500">
                <a:latin typeface="HY헤드라인M"/>
                <a:ea typeface="HY헤드라인M"/>
              </a:rPr>
              <a:t>도우시는 하나님이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네게 그늘 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낮의 해와 밤의 달이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너를 상치 않겠네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네게 화를 주지 않고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혼을 보호 하시며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너의 출입 지금부터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영영 인도 하시리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0600-CC07-24F8-5B02-C09C7AEB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3350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손을 높이 들고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손을 높이 들고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높은 곳을 향해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모든 만물들은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찬양하라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왕의 왕 되신 예수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다스리시는 예수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ea typeface="HY헤드라인M"/>
              </a:rPr>
              <a:t>생명</a:t>
            </a:r>
            <a:r>
              <a:rPr lang="ko-KR" altLang="en-US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ea typeface="HY헤드라인M"/>
              </a:rPr>
              <a:t>있음을</a:t>
            </a:r>
            <a:r>
              <a:rPr lang="ko-KR" altLang="en-US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ea typeface="HY헤드라인M"/>
              </a:rPr>
              <a:t>찬양해</a:t>
            </a:r>
            <a:endParaRPr lang="en-US" altLang="ko-KR" sz="6500"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생명 있음을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442</ep:Words>
  <ep:PresentationFormat>와이드스크린</ep:PresentationFormat>
  <ep:Paragraphs>113</ep:Paragraphs>
  <ep:Slides>36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ep:HeadingPairs>
  <ep:TitlesOfParts>
    <vt:vector size="38" baseType="lpstr">
      <vt:lpstr>Office 테마</vt:lpstr>
      <vt:lpstr>1_Office 테마</vt:lpstr>
      <vt:lpstr>슬라이드 1</vt:lpstr>
      <vt:lpstr>&lt;눈을 들어 산을 보니, 찬송가 383장&gt;</vt:lpstr>
      <vt:lpstr>슬라이드 3</vt:lpstr>
      <vt:lpstr>슬라이드 4</vt:lpstr>
      <vt:lpstr>슬라이드 5</vt:lpstr>
      <vt:lpstr>슬라이드 6</vt:lpstr>
      <vt:lpstr>&lt;손을 높이 들고&gt;</vt:lpstr>
      <vt:lpstr>슬라이드 8</vt:lpstr>
      <vt:lpstr>슬라이드 9</vt:lpstr>
      <vt:lpstr>슬라이드 10</vt:lpstr>
      <vt:lpstr>슬라이드 11</vt:lpstr>
      <vt:lpstr>&lt;아름다운 마음들이 모여서&gt;</vt:lpstr>
      <vt:lpstr>슬라이드 13</vt:lpstr>
      <vt:lpstr>슬라이드 14</vt:lpstr>
      <vt:lpstr>슬라이드 15</vt:lpstr>
      <vt:lpstr>슬라이드 16</vt:lpstr>
      <vt:lpstr>&lt;할 수 있다 하신 이는&gt;</vt:lpstr>
      <vt:lpstr>슬라이드 18</vt:lpstr>
      <vt:lpstr>슬라이드 19</vt:lpstr>
      <vt:lpstr>슬라이드 20</vt:lpstr>
      <vt:lpstr>슬라이드 21</vt:lpstr>
      <vt:lpstr>슬라이드 22</vt:lpstr>
      <vt:lpstr>기도 정민숙 집사</vt:lpstr>
      <vt:lpstr>성경봉독 로마서 3:19-27</vt:lpstr>
      <vt:lpstr>로마서 3:19-27</vt:lpstr>
      <vt:lpstr>로마서 3:19-27</vt:lpstr>
      <vt:lpstr>로마서 3:19-27</vt:lpstr>
      <vt:lpstr>로마서 3:19-27</vt:lpstr>
      <vt:lpstr>로마서 3:19-27</vt:lpstr>
      <vt:lpstr>로마서 3:19-27</vt:lpstr>
      <vt:lpstr>슬라이드 31</vt:lpstr>
      <vt:lpstr>말씀 오직 은혜 신송연 전도사</vt:lpstr>
      <vt:lpstr>슬라이드 33</vt:lpstr>
      <vt:lpstr>축도</vt:lpstr>
      <vt:lpstr>슬라이드 35</vt:lpstr>
      <vt:lpstr>슬라이드 36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2026-04-15T13:04:23.596</dcterms:modified>
  <cp:revision>1118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