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1" r:id="rId1"/>
    <p:sldMasterId id="2147484422" r:id="rId2"/>
  </p:sldMasterIdLst>
  <p:notesMasterIdLst>
    <p:notesMasterId r:id="rId3"/>
  </p:notesMasterIdLst>
  <p:sldIdLst>
    <p:sldId id="1818" r:id="rId4"/>
    <p:sldId id="3317" r:id="rId5"/>
    <p:sldId id="3318" r:id="rId6"/>
    <p:sldId id="3319" r:id="rId7"/>
    <p:sldId id="3320" r:id="rId8"/>
    <p:sldId id="3321" r:id="rId9"/>
    <p:sldId id="3322" r:id="rId10"/>
    <p:sldId id="3172" r:id="rId11"/>
    <p:sldId id="3323" r:id="rId12"/>
    <p:sldId id="3324" r:id="rId13"/>
    <p:sldId id="3325" r:id="rId14"/>
    <p:sldId id="3326" r:id="rId15"/>
    <p:sldId id="3177" r:id="rId16"/>
    <p:sldId id="3327" r:id="rId17"/>
    <p:sldId id="3328" r:id="rId18"/>
    <p:sldId id="3329" r:id="rId19"/>
    <p:sldId id="3330" r:id="rId20"/>
    <p:sldId id="3183" r:id="rId21"/>
    <p:sldId id="3331" r:id="rId22"/>
    <p:sldId id="3332" r:id="rId23"/>
    <p:sldId id="3333" r:id="rId24"/>
    <p:sldId id="3334" r:id="rId25"/>
    <p:sldId id="3335" r:id="rId26"/>
    <p:sldId id="3336" r:id="rId27"/>
    <p:sldId id="3337" r:id="rId28"/>
    <p:sldId id="3338" r:id="rId29"/>
    <p:sldId id="3339" r:id="rId30"/>
    <p:sldId id="3340" r:id="rId31"/>
    <p:sldId id="3341" r:id="rId32"/>
    <p:sldId id="3342" r:id="rId33"/>
    <p:sldId id="3343" r:id="rId34"/>
    <p:sldId id="3344" r:id="rId35"/>
    <p:sldId id="3345" r:id="rId36"/>
    <p:sldId id="3346" r:id="rId37"/>
    <p:sldId id="3201" r:id="rId38"/>
    <p:sldId id="3202" r:id="rId39"/>
    <p:sldId id="3347" r:id="rId40"/>
    <p:sldId id="3348" r:id="rId41"/>
    <p:sldId id="3349" r:id="rId42"/>
    <p:sldId id="3350" r:id="rId43"/>
    <p:sldId id="3351" r:id="rId44"/>
    <p:sldId id="3208" r:id="rId45"/>
    <p:sldId id="3209" r:id="rId46"/>
    <p:sldId id="3210" r:id="rId47"/>
    <p:sldId id="3211" r:id="rId48"/>
    <p:sldId id="3212" r:id="rId49"/>
    <p:sldId id="3213" r:id="rId50"/>
    <p:sldId id="3352" r:id="rId51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slide" Target="slides/slide47.xml"  /><Relationship Id="rId51" Type="http://schemas.openxmlformats.org/officeDocument/2006/relationships/slide" Target="slides/slide48.xml"  /><Relationship Id="rId52" Type="http://schemas.openxmlformats.org/officeDocument/2006/relationships/presProps" Target="presProps.xml"  /><Relationship Id="rId53" Type="http://schemas.openxmlformats.org/officeDocument/2006/relationships/viewProps" Target="viewProps.xml"  /><Relationship Id="rId54" Type="http://schemas.openxmlformats.org/officeDocument/2006/relationships/theme" Target="theme/theme1.xml"  /><Relationship Id="rId55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2026-06-05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1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3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4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5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6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17.png"  /><Relationship Id="rId3" Type="http://schemas.openxmlformats.org/officeDocument/2006/relationships/image" Target="../media/image18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6.xml"  /><Relationship Id="rId2" Type="http://schemas.openxmlformats.org/officeDocument/2006/relationships/image" Target="../media/image19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7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이름 높여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찬양하라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귀하신 주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높이 외치세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왕의 왕께 영광을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왕의 왕께 영광을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이름 높여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찬양하라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귀하신 주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주님께 영광 돌리세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아름다운 마음들이 모여서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아름다운 마음들이 모여서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 나누며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 따라 사랑해야지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이 다음에 예수님을 만나면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우린 뭐라 말할까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그때에는 부끄러움 없어야지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우리 주의 성령이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 안에서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찬양합니다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찬양합니다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치며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치며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 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 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높여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높여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높여서 소리 높여서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소리 높여서 소리 높여서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 </a:t>
            </a: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춤을 추며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주의 성령이 내게 임하여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춤을 추며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춤을 추면서 춤을 추면서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춤을 추면서 춤을 추면서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찬양합니다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공동 기도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l="2150" t="5730" r="2850" b="115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000" r="3580" b="33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19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3160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폰트, 번호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143567" y="6406556"/>
            <a:ext cx="4048433" cy="4514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6:15-23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6:15-23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5"/>
              <a:defRPr/>
            </a:pPr>
            <a:r>
              <a:rPr lang="ko-KR" altLang="en-US" sz="4500" spc="-300"/>
              <a:t>그런즉 어찌하리요 우리가 법 아래에 있지 아니하고 은혜 아래에 있으니 죄를 지으리요 그럴 수 없느니라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5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6:15-23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r>
              <a:rPr lang="ko-KR" altLang="en-US" sz="4500" spc="-300"/>
              <a:t>너희 자신을 종으로 내주어 누구에게 순종하든지 그 순종함을 받는 자의 종이 되는 줄을 너희가 알지 못하느냐 혹은 죄의 종으로 사망에 이르고 혹은 순종의 종으로 의에 이르느니라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6:15-23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r>
              <a:rPr lang="ko-KR" altLang="en-US" sz="4500" spc="-300"/>
              <a:t>하나님께 감사하리로다 너희가 본래 죄의 종이더니 너희에게 전하여 준 바 교훈의 본을 마음으로 순종하여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r>
              <a:rPr lang="ko-KR" altLang="en-US" sz="4500" spc="-300"/>
              <a:t>죄로부터 해방되어 의에게 종이 되었느니라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7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6:15-23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너희 육신이 연약하므로 내가 사람의 예대로 말하노니 전에 너희가 너희 지체를 부정과 불법에 내주어 불법에 이른 것 같이 이제는 너희 지체를 의에게 종으로 내주어 거룩함에 이르라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6:15-23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r>
              <a:rPr lang="ko-KR" altLang="en-US" sz="4500" spc="-300"/>
              <a:t>희가 죄의 종이 되었을 때에는 의에 대하여 자유로웠느니라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r>
              <a:rPr lang="ko-KR" altLang="en-US" sz="4500" spc="-300"/>
              <a:t>너희가 그 때에 무슨 열매를 얻었느냐 이제는 너희가 그 일을 부끄러워하나니 이는 그 마지막이 사망임이라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6:15-23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r>
              <a:rPr lang="ko-KR" altLang="en-US" sz="4500" spc="-300"/>
              <a:t>그러나 이제는 너희가 죄로부터 해방되고 하나님께 종이 되어 거룩함에 이르는 열매를 맺었으니 그 마지막은 영생이라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r>
              <a:rPr lang="ko-KR" altLang="en-US" sz="4500" spc="-300"/>
              <a:t>죄의 삯은 사망이요 하나님의 은사는 그리스도 예수 우리 주 안에 있는 영생이니라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2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순종의 종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죄의 유혹에 흔들리지 않고 하나님의 말씀에 순종하는 마음 주옵소서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하나님께서 주시는 영생의 소망을 붙들며 감사함과 기쁨으로 살아가게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 b="4016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호산나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호산나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높은 곳에서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호산나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높은 곳에서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436</ep:Words>
  <ep:PresentationFormat>와이드스크린</ep:PresentationFormat>
  <ep:Paragraphs>129</ep:Paragraphs>
  <ep:Slides>48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48</vt:i4>
      </vt:variant>
    </vt:vector>
  </ep:HeadingPairs>
  <ep:TitlesOfParts>
    <vt:vector size="50" baseType="lpstr">
      <vt:lpstr>Office 테마</vt:lpstr>
      <vt:lpstr>1_Office 테마</vt:lpstr>
      <vt:lpstr>슬라이드 1</vt:lpstr>
      <vt:lpstr>&lt;예수 안에서&gt;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&lt;호산나&gt;</vt:lpstr>
      <vt:lpstr>슬라이드 10</vt:lpstr>
      <vt:lpstr>슬라이드 11</vt:lpstr>
      <vt:lpstr>슬라이드 12</vt:lpstr>
      <vt:lpstr>슬라이드 13</vt:lpstr>
      <vt:lpstr>&lt;아름다운 마음들이 모여서&gt;</vt:lpstr>
      <vt:lpstr>슬라이드 15</vt:lpstr>
      <vt:lpstr>슬라이드 16</vt:lpstr>
      <vt:lpstr>슬라이드 17</vt:lpstr>
      <vt:lpstr>슬라이드 18</vt:lpstr>
      <vt:lpstr>&lt;우리 주의 성령이&gt;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기도 공동 기도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성경봉독 로마서 6:15-23</vt:lpstr>
      <vt:lpstr>로마서 6:15-23</vt:lpstr>
      <vt:lpstr>로마서 6:15-23</vt:lpstr>
      <vt:lpstr>로마서 6:15-23</vt:lpstr>
      <vt:lpstr>로마서 6:15-23</vt:lpstr>
      <vt:lpstr>로마서 6:15-23</vt:lpstr>
      <vt:lpstr>로마서 6:15-23</vt:lpstr>
      <vt:lpstr>슬라이드 42</vt:lpstr>
      <vt:lpstr>말씀 순종의 종 신송연 전도사</vt:lpstr>
      <vt:lpstr>슬라이드 44</vt:lpstr>
      <vt:lpstr>축도</vt:lpstr>
      <vt:lpstr>슬라이드 46</vt:lpstr>
      <vt:lpstr>슬라이드 47</vt:lpstr>
      <vt:lpstr>슬라이드 48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2026-06-05T13:09:42.840</dcterms:modified>
  <cp:revision>1134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