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4421" r:id="rId1"/>
    <p:sldMasterId id="2147484422" r:id="rId2"/>
  </p:sldMasterIdLst>
  <p:notesMasterIdLst>
    <p:notesMasterId r:id="rId3"/>
  </p:notesMasterIdLst>
  <p:sldIdLst>
    <p:sldId id="1818" r:id="rId4"/>
    <p:sldId id="3317" r:id="rId5"/>
    <p:sldId id="3318" r:id="rId6"/>
    <p:sldId id="3319" r:id="rId7"/>
    <p:sldId id="3320" r:id="rId8"/>
    <p:sldId id="3321" r:id="rId9"/>
    <p:sldId id="3322" r:id="rId10"/>
    <p:sldId id="3172" r:id="rId11"/>
    <p:sldId id="3323" r:id="rId12"/>
    <p:sldId id="3324" r:id="rId13"/>
    <p:sldId id="3325" r:id="rId14"/>
    <p:sldId id="3326" r:id="rId15"/>
    <p:sldId id="3177" r:id="rId16"/>
    <p:sldId id="3327" r:id="rId17"/>
    <p:sldId id="3328" r:id="rId18"/>
    <p:sldId id="3329" r:id="rId19"/>
    <p:sldId id="3330" r:id="rId20"/>
    <p:sldId id="3183" r:id="rId21"/>
    <p:sldId id="3331" r:id="rId22"/>
    <p:sldId id="3332" r:id="rId23"/>
    <p:sldId id="3333" r:id="rId24"/>
    <p:sldId id="3334" r:id="rId25"/>
    <p:sldId id="3335" r:id="rId26"/>
    <p:sldId id="3336" r:id="rId27"/>
    <p:sldId id="3337" r:id="rId28"/>
    <p:sldId id="3338" r:id="rId29"/>
    <p:sldId id="3339" r:id="rId30"/>
    <p:sldId id="3340" r:id="rId31"/>
    <p:sldId id="3341" r:id="rId32"/>
    <p:sldId id="3342" r:id="rId33"/>
    <p:sldId id="3343" r:id="rId34"/>
    <p:sldId id="3344" r:id="rId35"/>
    <p:sldId id="3345" r:id="rId36"/>
    <p:sldId id="3346" r:id="rId37"/>
    <p:sldId id="3201" r:id="rId38"/>
    <p:sldId id="3202" r:id="rId39"/>
    <p:sldId id="3347" r:id="rId40"/>
    <p:sldId id="3348" r:id="rId41"/>
    <p:sldId id="3349" r:id="rId42"/>
    <p:sldId id="3350" r:id="rId43"/>
    <p:sldId id="3351" r:id="rId44"/>
    <p:sldId id="3208" r:id="rId45"/>
    <p:sldId id="3209" r:id="rId46"/>
    <p:sldId id="3210" r:id="rId47"/>
    <p:sldId id="3211" r:id="rId48"/>
    <p:sldId id="3212" r:id="rId49"/>
    <p:sldId id="3213" r:id="rId50"/>
    <p:sldId id="3352" r:id="rId51"/>
  </p:sldIdLst>
  <p:sldSz cx="12192000" cy="6858000"/>
  <p:notesSz cx="10021888" cy="68881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873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78"/>
      </p:cViewPr>
      <p:guideLst>
        <p:guide orient="horz" pos="2159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84" y="258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notesMaster" Target="notesMasters/notesMaster1.xml"  /><Relationship Id="rId30" Type="http://schemas.openxmlformats.org/officeDocument/2006/relationships/slide" Target="slides/slide27.xml"  /><Relationship Id="rId31" Type="http://schemas.openxmlformats.org/officeDocument/2006/relationships/slide" Target="slides/slide28.xml"  /><Relationship Id="rId32" Type="http://schemas.openxmlformats.org/officeDocument/2006/relationships/slide" Target="slides/slide29.xml"  /><Relationship Id="rId33" Type="http://schemas.openxmlformats.org/officeDocument/2006/relationships/slide" Target="slides/slide30.xml"  /><Relationship Id="rId34" Type="http://schemas.openxmlformats.org/officeDocument/2006/relationships/slide" Target="slides/slide31.xml"  /><Relationship Id="rId35" Type="http://schemas.openxmlformats.org/officeDocument/2006/relationships/slide" Target="slides/slide32.xml"  /><Relationship Id="rId36" Type="http://schemas.openxmlformats.org/officeDocument/2006/relationships/slide" Target="slides/slide33.xml"  /><Relationship Id="rId37" Type="http://schemas.openxmlformats.org/officeDocument/2006/relationships/slide" Target="slides/slide34.xml"  /><Relationship Id="rId38" Type="http://schemas.openxmlformats.org/officeDocument/2006/relationships/slide" Target="slides/slide35.xml"  /><Relationship Id="rId39" Type="http://schemas.openxmlformats.org/officeDocument/2006/relationships/slide" Target="slides/slide36.xml"  /><Relationship Id="rId4" Type="http://schemas.openxmlformats.org/officeDocument/2006/relationships/slide" Target="slides/slide1.xml"  /><Relationship Id="rId40" Type="http://schemas.openxmlformats.org/officeDocument/2006/relationships/slide" Target="slides/slide37.xml"  /><Relationship Id="rId41" Type="http://schemas.openxmlformats.org/officeDocument/2006/relationships/slide" Target="slides/slide38.xml"  /><Relationship Id="rId42" Type="http://schemas.openxmlformats.org/officeDocument/2006/relationships/slide" Target="slides/slide39.xml"  /><Relationship Id="rId43" Type="http://schemas.openxmlformats.org/officeDocument/2006/relationships/slide" Target="slides/slide40.xml"  /><Relationship Id="rId44" Type="http://schemas.openxmlformats.org/officeDocument/2006/relationships/slide" Target="slides/slide41.xml"  /><Relationship Id="rId45" Type="http://schemas.openxmlformats.org/officeDocument/2006/relationships/slide" Target="slides/slide42.xml"  /><Relationship Id="rId46" Type="http://schemas.openxmlformats.org/officeDocument/2006/relationships/slide" Target="slides/slide43.xml"  /><Relationship Id="rId47" Type="http://schemas.openxmlformats.org/officeDocument/2006/relationships/slide" Target="slides/slide44.xml"  /><Relationship Id="rId48" Type="http://schemas.openxmlformats.org/officeDocument/2006/relationships/slide" Target="slides/slide45.xml"  /><Relationship Id="rId49" Type="http://schemas.openxmlformats.org/officeDocument/2006/relationships/slide" Target="slides/slide46.xml"  /><Relationship Id="rId5" Type="http://schemas.openxmlformats.org/officeDocument/2006/relationships/slide" Target="slides/slide2.xml"  /><Relationship Id="rId50" Type="http://schemas.openxmlformats.org/officeDocument/2006/relationships/slide" Target="slides/slide47.xml"  /><Relationship Id="rId51" Type="http://schemas.openxmlformats.org/officeDocument/2006/relationships/slide" Target="slides/slide48.xml"  /><Relationship Id="rId52" Type="http://schemas.openxmlformats.org/officeDocument/2006/relationships/presProps" Target="presProps.xml"  /><Relationship Id="rId53" Type="http://schemas.openxmlformats.org/officeDocument/2006/relationships/viewProps" Target="viewProps.xml"  /><Relationship Id="rId54" Type="http://schemas.openxmlformats.org/officeDocument/2006/relationships/theme" Target="theme/theme1.xml"  /><Relationship Id="rId55" Type="http://schemas.openxmlformats.org/officeDocument/2006/relationships/tableStyles" Target="tableStyles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C16F3534-E22C-4E5C-8429-1ED1AB263E39}" type="datetime1">
              <a:rPr lang="ko-KR" altLang="en-US"/>
              <a:pPr lvl="0">
                <a:defRPr/>
              </a:pPr>
              <a:t>2026-06-05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943225" y="860425"/>
            <a:ext cx="41354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1F6BFC71-33BC-4C82-973C-8F61DC8BA7B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8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9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jpe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jpe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04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2F85309B-F695-4480-17EA-C3AE1C161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3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1pPr>
            <a:lvl2pPr marL="4572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2pPr>
            <a:lvl3pPr marL="9144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3pPr>
            <a:lvl4pPr marL="13716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4pPr>
            <a:lvl5pPr marL="18288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B4AD00B4-D8D2-B4A9-8D08-B6FCF9F2C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3450"/>
            <a:ext cx="12192000" cy="59245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54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918358806"/>
      </p:ext>
    </p:extLst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9_사용자 지정 레이아웃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grpSp>
        <p:nvGrpSpPr>
          <p:cNvPr id="17" name="그룹 16"/>
          <p:cNvGrpSpPr/>
          <p:nvPr userDrawn="1"/>
        </p:nvGrpSpPr>
        <p:grpSpPr>
          <a:xfrm rot="0">
            <a:off x="0" y="1267211"/>
            <a:ext cx="12217500" cy="4323578"/>
            <a:chOff x="-25501" y="1267211"/>
            <a:chExt cx="12243001" cy="4323578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-25501" y="2303805"/>
              <a:ext cx="12217501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이 말씀은 살아 계신 하나님의 말씀입니다</a:t>
              </a:r>
              <a:r>
                <a:rPr xmlns:mc="http://schemas.openxmlformats.org/markup-compatibility/2006" xmlns:hp="http://schemas.haansoft.com/office/presentation/8.0" kumimoji="0" lang="en-US" altLang="ko-KR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-1" y="4597349"/>
              <a:ext cx="12217501" cy="99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하나님께 감사드립니다</a:t>
              </a:r>
              <a:r>
                <a: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-1" y="1267211"/>
              <a:ext cx="12192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인도자 </a:t>
              </a:r>
              <a:endParaRPr xmlns:mc="http://schemas.openxmlformats.org/markup-compatibility/2006" xmlns:hp="http://schemas.haansoft.com/office/presentation/8.0" kumimoji="0" lang="en-US" altLang="ko-KR" sz="4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5136654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/>
            <p:cNvSpPr/>
            <p:nvPr userDrawn="1"/>
          </p:nvSpPr>
          <p:spPr>
            <a:xfrm>
              <a:off x="-25500" y="3528409"/>
              <a:ext cx="12217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회중</a:t>
              </a:r>
              <a:endPara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cxnSp>
          <p:nvCxnSpPr>
            <p:cNvPr id="12" name="직선 연결선 11"/>
            <p:cNvCxnSpPr/>
            <p:nvPr userDrawn="1"/>
          </p:nvCxnSpPr>
          <p:spPr>
            <a:xfrm>
              <a:off x="7104112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 userDrawn="1"/>
          </p:nvCxnSpPr>
          <p:spPr>
            <a:xfrm>
              <a:off x="5139308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>
              <a:off x="7104112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CBB0D6-C168-48D4-85AE-7B52C5F6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206177-4EA3-4200-BD57-E8769DF7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5E8766-C599-4C3B-8C73-B08FE225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87A340-13C5-416E-B7B6-8AAE86AF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81B6CB-FA85-4D16-8D27-AD523889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623038"/>
      </p:ext>
    </p:extLst>
  </p:cSld>
  <p:clrMapOvr>
    <a:masterClrMapping/>
  </p:clrMapOvr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58975"/>
            <a:ext cx="12192000" cy="1470025"/>
          </a:xfrm>
        </p:spPr>
        <p:txBody>
          <a:bodyPr anchor="ctr"/>
          <a:lstStyle>
            <a:lvl1pPr>
              <a:lnSpc>
                <a:spcPct val="150000"/>
              </a:lnSpc>
              <a:defRPr sz="6600" b="1">
                <a:latin typeface="+mj-lt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6400" b="1">
                <a:latin typeface="+mj-lt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04800" y="1600201"/>
            <a:ext cx="11582400" cy="498316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0" indent="0">
              <a:buNone/>
              <a:defRPr sz="4800" b="1"/>
            </a:lvl1pPr>
            <a:lvl2pPr marL="609569" indent="0">
              <a:buNone/>
              <a:defRPr sz="4800" b="1"/>
            </a:lvl2pPr>
            <a:lvl3pPr marL="1219139" indent="0">
              <a:buNone/>
              <a:defRPr sz="4800" b="1"/>
            </a:lvl3pPr>
            <a:lvl4pPr marL="1828709" indent="0">
              <a:buNone/>
              <a:defRPr sz="4800" b="1"/>
            </a:lvl4pPr>
            <a:lvl5pPr marL="2438279" indent="0">
              <a:buNone/>
              <a:defRPr sz="4800" b="1"/>
            </a:lvl5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1_제목 및 내용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텍스트 개체 틀 8"/>
          <p:cNvSpPr>
            <a:spLocks noGrp="1"/>
          </p:cNvSpPr>
          <p:nvPr>
            <p:ph type="body" sz="quarter" idx="10"/>
          </p:nvPr>
        </p:nvSpPr>
        <p:spPr>
          <a:xfrm>
            <a:off x="304800" y="1485900"/>
            <a:ext cx="11601450" cy="497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/>
            </a:lvl1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2026-05-02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1_제목 슬라이드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2ED23582-DDE6-4305-9062-592051E69BCC}" type="datetime1">
              <a:rPr lang="ko-KR" altLang="en-US"/>
              <a:pPr lvl="0">
                <a:defRPr/>
              </a:pPr>
              <a:t>2026-05-02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CFA58761-C2C3-4972-B88C-1C9B1351EE0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9_사용자 지정 레이아웃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grpSp>
        <p:nvGrpSpPr>
          <p:cNvPr id="17" name="그룹 16"/>
          <p:cNvGrpSpPr/>
          <p:nvPr userDrawn="1"/>
        </p:nvGrpSpPr>
        <p:grpSpPr>
          <a:xfrm rot="0">
            <a:off x="0" y="1267211"/>
            <a:ext cx="12217500" cy="4323578"/>
            <a:chOff x="-25501" y="1267211"/>
            <a:chExt cx="12243001" cy="4323578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-25501" y="2303805"/>
              <a:ext cx="12217501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이 말씀은 살아 계신 하나님의 말씀입니다</a:t>
              </a:r>
              <a:r>
                <a:rPr xmlns:mc="http://schemas.openxmlformats.org/markup-compatibility/2006" xmlns:hp="http://schemas.haansoft.com/office/presentation/8.0" kumimoji="0" lang="en-US" altLang="ko-KR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-1" y="4597349"/>
              <a:ext cx="12217501" cy="99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하나님께 감사드립니다</a:t>
              </a:r>
              <a:r>
                <a: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-1" y="1267211"/>
              <a:ext cx="12192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인도자 </a:t>
              </a:r>
              <a:endParaRPr xmlns:mc="http://schemas.openxmlformats.org/markup-compatibility/2006" xmlns:hp="http://schemas.haansoft.com/office/presentation/8.0" kumimoji="0" lang="en-US" altLang="ko-KR" sz="4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5136654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/>
            <p:cNvSpPr/>
            <p:nvPr userDrawn="1"/>
          </p:nvSpPr>
          <p:spPr>
            <a:xfrm>
              <a:off x="-25500" y="3528409"/>
              <a:ext cx="12217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회중</a:t>
              </a:r>
              <a:endPara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cxnSp>
          <p:nvCxnSpPr>
            <p:cNvPr id="12" name="직선 연결선 11"/>
            <p:cNvCxnSpPr/>
            <p:nvPr userDrawn="1"/>
          </p:nvCxnSpPr>
          <p:spPr>
            <a:xfrm>
              <a:off x="7104112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 userDrawn="1"/>
          </p:nvCxnSpPr>
          <p:spPr>
            <a:xfrm>
              <a:off x="5139308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>
              <a:off x="7104112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5A51E7B1-6C66-BC71-5BC5-91AD37418F19}"/>
              </a:ext>
            </a:extLst>
          </p:cNvPr>
          <p:cNvGrpSpPr/>
          <p:nvPr userDrawn="1"/>
        </p:nvGrpSpPr>
        <p:grpSpPr>
          <a:xfrm>
            <a:off x="0" y="0"/>
            <a:ext cx="12192000" cy="6857998"/>
            <a:chOff x="0" y="176168"/>
            <a:chExt cx="12192000" cy="6681831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9E714CF-7B88-E061-9F46-E353245BF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9"/>
            <a:stretch/>
          </p:blipFill>
          <p:spPr>
            <a:xfrm>
              <a:off x="0" y="176168"/>
              <a:ext cx="12192000" cy="6681831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FF28E84-0BCE-40BF-7FF6-DA45698F6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8" t="8909" r="76342" b="84731"/>
            <a:stretch/>
          </p:blipFill>
          <p:spPr>
            <a:xfrm>
              <a:off x="2986481" y="619823"/>
              <a:ext cx="1191237" cy="436228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1551991-031F-5FBC-CB49-4D7173C0D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8" t="9154" r="65882" b="84486"/>
            <a:stretch/>
          </p:blipFill>
          <p:spPr>
            <a:xfrm>
              <a:off x="1637251" y="627996"/>
              <a:ext cx="1191237" cy="43622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2E7E5FB-3988-E42A-3E16-58EC9497B8DC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대한민국이 복음으로 충만하여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영광을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하나님의 뜻을 따라 나라를 이끌어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국민과 소통하며 자유와 평화를 진전시키게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모든 분야에 믿음의 일꾼들이 세워져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다스림이 드러나게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갈등과 분열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부정과 부패를 복음으로 치유하사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사랑과 일치와 공의가 넘치게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50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C0F39AC-ADFF-EDDB-BA9C-DD77F5AD2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388E37-635E-1974-0DDA-01CF42B62BB0}"/>
              </a:ext>
            </a:extLst>
          </p:cNvPr>
          <p:cNvSpPr txBox="1"/>
          <p:nvPr userDrawn="1"/>
        </p:nvSpPr>
        <p:spPr>
          <a:xfrm>
            <a:off x="881073" y="1220755"/>
            <a:ext cx="11310927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지하 교회 성도들의 눈물의 기도를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들으사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신변을 보호해 주시고 신앙의 자유를 허락해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주민들과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탈북민들에게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복음이 전해져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새 생명을 누리며 풍성한 삶을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우상화로 물든 땅을 십자가의 보혈로 치유하사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가난과 억눌림에서 벗어나 복된 땅이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인권탄압을 버리고 비핵화와 개방으로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자유와 번영의 통일 조국을 준비케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5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A626CF5-2E6A-6654-49C8-232D211F3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146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D0E33-4ABA-3594-2A2D-6C9B13BE8A57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물질 만능의 시대 속에서 섬김과 나눔을 실천하여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세상과 소통하며 시대의 정신을 이끌게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그리스도를 본받아 거룩함과 사회적 공신력을 회복하여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복음의 능력을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말씀과 기도로 바로 서서 책임을 다하고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목자의 마음으로 영혼을 사랑하며 돌보게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열방에 복음을 전하여 저주를 복으로 바꾸게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선교사들이 생명을 살려내는 기쁨을 날마다 체험케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0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368A8E3-0117-ECCF-A94F-C1A10C3F1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85" r="-79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52000-CF5B-61B0-664F-600EEB9F3A71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신앙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성숙한 성도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칭찬받는 교회가 되어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크고 놀라운 은혜를 날마다 전하게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위임목사가 영적 능력과 강건함으로 교회를 이끌게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제직들이 충성함으로 풍성한 열매를 맺게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다음 세대에 복 주사 성숙과 성장을 이루게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동일 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CM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을 통해 교회의 일꾼이 양육되게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함께 예배함으로 은혜로운 교회를 세워가게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귀래동산과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창촌동산에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하나님의 뜻이 이뤄지게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945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부부가 사랑과 존중으로 돕는 배필이 되어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어려움을 극복하는 성숙한 가정이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선물로 주신 자녀들을 말씀과 기도로 양육하여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세상을 변화시키는 지도자로 키워가게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자녀들을 유혹과 불의와 위험에서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지켜주시고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취업과 배우자 선택의 문을 열어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방황하는 자녀들을 긍휼히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여기사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하나님이 만드신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참 좋은 자신을 발견하여 바로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2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신혼부부들에게 잉태의 복을 주시고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가정을 이루어 은총의 통로가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6.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부모들에게 영육의 강건함을 주사 장수의 복을 누리며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믿음을 유산으로 물려주게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7.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온 세대가 함께 예배할 때마다 은혜를 내리시고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일에 복을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더하소서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62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6B022CC-E5FB-044F-132D-7DD51D88B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309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E804BC-6EA9-9623-1FC7-12BC56EE37C0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1. 365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암송과 감사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가정예배를 통해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말씀의 보화를 나누고 따르게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질병과 고난에 처한 교우들에게 치유와 회복의 은총을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베풀어 새로운 소망과 승리의 기쁨을 누리게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삶의 자리마다 하나님의 지혜와 능력이 넘쳐나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교회를 세워가게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사업장마다 재물 얻을 능력을 더하여 번영하게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 나라를 위하여 쓰임 받게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096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DD7F4DC-5AF1-06A0-076B-3F19E252C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r="3324" b="1455"/>
          <a:stretch/>
        </p:blipFill>
        <p:spPr>
          <a:xfrm>
            <a:off x="0" y="0"/>
            <a:ext cx="12192000" cy="6876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0F2DF-E64D-959C-5338-5893FDDB5411}"/>
              </a:ext>
            </a:extLst>
          </p:cNvPr>
          <p:cNvSpPr txBox="1"/>
          <p:nvPr userDrawn="1"/>
        </p:nvSpPr>
        <p:spPr>
          <a:xfrm>
            <a:off x="881073" y="1220755"/>
            <a:ext cx="11310927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예배에 힘써 능력 있는 삶을 살아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기쁨과 영광이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몸과 마음을 주시고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성령 충만함으로 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주신 복을 나누어 주님을 나타내게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환경과 여건에 절망하지 않고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소망과 인내로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감사와 찬양의 삶을 살아 간증이 넘치게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믿음과 삶이 하나 되어 선한 영향력을 끼치며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복의 통로가 되어 변화를 주도하게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은혜롭게 섬김으로 교회를 든든히 세우는 일꾼이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9586451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slideLayout" Target="../slideLayouts/slideLayout14.xml"  /><Relationship Id="rId3" Type="http://schemas.openxmlformats.org/officeDocument/2006/relationships/slideLayout" Target="../slideLayouts/slideLayout15.xml"  /><Relationship Id="rId4" Type="http://schemas.openxmlformats.org/officeDocument/2006/relationships/slideLayout" Target="../slideLayouts/slideLayout16.xml"  /><Relationship Id="rId5" Type="http://schemas.openxmlformats.org/officeDocument/2006/relationships/slideLayout" Target="../slideLayouts/slideLayout17.xml"  /><Relationship Id="rId6" Type="http://schemas.openxmlformats.org/officeDocument/2006/relationships/slideLayout" Target="../slideLayouts/slideLayout18.xml"  /><Relationship Id="rId7" Type="http://schemas.openxmlformats.org/officeDocument/2006/relationships/theme" Target="../theme/theme2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1_Office 테마">
    <p:bg>
      <p:bgPr shadeToTitle="0">
        <a:gradFill flip="none" rotWithShape="1">
          <a:gsLst>
            <a:gs pos="100000">
              <a:schemeClr val="bg1"/>
            </a:gs>
            <a:gs pos="16000">
              <a:srgbClr val="00b0f0"/>
            </a:gs>
          </a:gsLst>
          <a:path path="circle">
            <a:fillToRect l="50000" t="-80000" r="50000" b="180000"/>
          </a:path>
          <a:tileRect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1219139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1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1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1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1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0.jpeg"  /><Relationship Id="rId3" Type="http://schemas.openxmlformats.org/officeDocument/2006/relationships/image" Target="../media/image10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7.xml"  /><Relationship Id="rId2" Type="http://schemas.openxmlformats.org/officeDocument/2006/relationships/image" Target="../media/image11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7.xml"  /><Relationship Id="rId2" Type="http://schemas.openxmlformats.org/officeDocument/2006/relationships/image" Target="../media/image1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7.xml"  /><Relationship Id="rId2" Type="http://schemas.openxmlformats.org/officeDocument/2006/relationships/image" Target="../media/image13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7.xml"  /><Relationship Id="rId2" Type="http://schemas.openxmlformats.org/officeDocument/2006/relationships/image" Target="../media/image14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7.xml"  /><Relationship Id="rId2" Type="http://schemas.openxmlformats.org/officeDocument/2006/relationships/image" Target="../media/image15.pn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7.xml"  /><Relationship Id="rId2" Type="http://schemas.openxmlformats.org/officeDocument/2006/relationships/image" Target="../media/image16.pn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7.xml"  /><Relationship Id="rId2" Type="http://schemas.openxmlformats.org/officeDocument/2006/relationships/image" Target="../media/image17.png"  /><Relationship Id="rId3" Type="http://schemas.openxmlformats.org/officeDocument/2006/relationships/image" Target="../media/image18.pn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6.xml"  /><Relationship Id="rId2" Type="http://schemas.openxmlformats.org/officeDocument/2006/relationships/image" Target="../media/image19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8180" t="12390" r="13970" b="14170"/>
          <a:stretch>
            <a:fillRect/>
          </a:stretch>
        </p:blipFill>
        <p:spPr>
          <a:xfrm rot="20748312">
            <a:off x="-89066" y="226349"/>
            <a:ext cx="3353564" cy="2236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62479"/>
            <a:ext cx="12192000" cy="90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2026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년 </a:t>
            </a:r>
            <a:r>
              <a:rPr lang="en-US" altLang="ko-KR" sz="5400" b="1">
                <a:solidFill>
                  <a:srgbClr val="6aa343"/>
                </a:solidFill>
                <a:latin typeface="나눔스퀘어 ExtraBold"/>
                <a:ea typeface="나눔스퀘어 ExtraBold"/>
              </a:rPr>
              <a:t>6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월 </a:t>
            </a: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7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일</a:t>
            </a:r>
            <a:endParaRPr kumimoji="0" lang="ko-KR" altLang="en-US" sz="5400" b="1" i="0" u="none" strike="noStrike" kern="1200" cap="none" spc="0" normalizeH="0" baseline="0">
              <a:solidFill>
                <a:srgbClr val="6aa343"/>
              </a:solidFill>
              <a:latin typeface="나눔스퀘어 ExtraBold"/>
              <a:ea typeface="나눔스퀘어 ExtraBold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8180" t="12390" r="13970" b="14170"/>
          <a:stretch>
            <a:fillRect/>
          </a:stretch>
        </p:blipFill>
        <p:spPr>
          <a:xfrm rot="9763708">
            <a:off x="8831254" y="4406691"/>
            <a:ext cx="3353564" cy="2236194"/>
          </a:xfrm>
          <a:prstGeom prst="rect">
            <a:avLst/>
          </a:prstGeom>
        </p:spPr>
      </p:pic>
      <p:sp>
        <p:nvSpPr>
          <p:cNvPr id="3" name="내용 개체 틀 2"/>
          <p:cNvSpPr txBox="1"/>
          <p:nvPr/>
        </p:nvSpPr>
        <p:spPr>
          <a:xfrm>
            <a:off x="1" y="1901032"/>
            <a:ext cx="12192000" cy="305593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sz="11500" b="1" i="0" u="none" strike="noStrike" kern="1200" cap="none" spc="0" normalizeH="0" baseline="0">
                <a:solidFill>
                  <a:srgbClr val="61953d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어르신부 예배</a:t>
            </a:r>
            <a:endParaRPr kumimoji="0" lang="en-US" altLang="ko-KR" sz="11500" b="1" i="0" u="none" strike="noStrike" kern="1200" cap="none" spc="0" normalizeH="0" baseline="0">
              <a:solidFill>
                <a:srgbClr val="61953d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주의 이름 높여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다 찬양하라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귀하신 주 나의 하나님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호산나 높이 외치세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영광 영광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왕의 왕께 영광을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영광 영광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왕의 왕께 영광을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주의 이름 높여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다 찬양하라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귀하신 주 나의 하나님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주님께 영광 돌리세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아름다운 마음들이 모여서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아름다운 마음들이 모여서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주의 은혜 나누며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예수님을 따라 사랑해야지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서로 사랑해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하나님이 가르쳐준 한 가지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네 이웃을 네 몸과 같이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미움 다툼 시기 질투 버리고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서로 사랑해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이 다음에 예수님을 만나면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우린 뭐라 말할까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그때에는 부끄러움 없어야지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서로 사랑해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하나님이 가르쳐준 한 가지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네 이웃을 네 몸과 같이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미움 다툼 시기 질투 버리고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서로 사랑해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우리 주의 성령이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우리 주의 성령이 내게 임하여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주를 찬양합니다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주의 성령이 내게 임하여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주를 찬양합니다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예수 안에서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화목됐네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화목됐네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찬양합니다 찬양합니다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주를 찬양합니다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찬양합니다 찬양합니다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주를 찬양합니다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우리 주의 성령이 내게 임하여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손뼉 치며 찬양합니다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주의 성령이 내게 임하여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손뼉 치며 찬양합니다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손뼉 치면서 손뼉 치면서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주를 찬양합니다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손뼉 치면서 손뼉 치면서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주를 찬양합니다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우리 주의 성령이 내게 임하여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소리 높여 찬양합니다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주의 성령이 내게 임하여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소리 높여 찬양합니다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소리 높여서 소리 높여서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주를 찬양합니다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소리 높여서 소리 높여서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주를 찬양합니다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4. </a:t>
            </a:r>
            <a:r>
              <a:rPr lang="ko-KR" altLang="en-US" sz="6500">
                <a:latin typeface="HY헤드라인M"/>
                <a:ea typeface="HY헤드라인M"/>
              </a:rPr>
              <a:t>우리 주의 성령이 내게 임하여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춤을 추며 찬양합니다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주의 성령이 내게 임하여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춤을 추며 찬양합니다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춤을 추면서 춤을 추면서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주를 찬양합니다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춤을 추면서 춤을 추면서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주를 찬양합니다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기도</a:t>
            </a:r>
            <a:br>
              <a:rPr lang="ko-KR" altLang="en-US"/>
            </a:br>
            <a:r>
              <a:rPr lang="ko-KR" altLang="en-US"/>
              <a:t>공동 기도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이(가) 표시된 사진  AI 생성 콘텐츠는 정확하지 않을 수 있습니다."/>
          <p:cNvPicPr>
            <a:picLocks noChangeAspect="1"/>
          </p:cNvPicPr>
          <p:nvPr/>
        </p:nvPicPr>
        <p:blipFill rotWithShape="1">
          <a:blip r:embed="rId2"/>
          <a:srcRect l="2150" t="5730" r="2850" b="115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폰트이(가) 표시된 사진  AI 생성 콘텐츠는 정확하지 않을 수 있습니다."/>
          <p:cNvPicPr>
            <a:picLocks noChangeAspect="1"/>
          </p:cNvPicPr>
          <p:nvPr/>
        </p:nvPicPr>
        <p:blipFill rotWithShape="1">
          <a:blip r:embed="rId2"/>
          <a:srcRect t="3000" r="3580" b="33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하나님의 영광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함께 누릴 소망 있네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화목됐네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  AI 생성 콘텐츠는 정확하지 않을 수 있습니다.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  AI 생성 콘텐츠는 정확하지 않을 수 있습니다."/>
          <p:cNvPicPr>
            <a:picLocks noChangeAspect="1"/>
          </p:cNvPicPr>
          <p:nvPr/>
        </p:nvPicPr>
        <p:blipFill rotWithShape="1">
          <a:blip r:embed="rId2"/>
          <a:srcRect t="19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  AI 생성 콘텐츠는 정확하지 않을 수 있습니다.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이(가) 표시된 사진  AI 생성 콘텐츠는 정확하지 않을 수 있습니다."/>
          <p:cNvPicPr>
            <a:picLocks noChangeAspect="1"/>
          </p:cNvPicPr>
          <p:nvPr/>
        </p:nvPicPr>
        <p:blipFill rotWithShape="1">
          <a:blip r:embed="rId2"/>
          <a:srcRect t="3160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  AI 생성 콘텐츠는 정확하지 않을 수 있습니다.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143567" y="6406556"/>
            <a:ext cx="4048433" cy="451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성경봉독</a:t>
            </a:r>
            <a:br>
              <a:rPr lang="en-US" altLang="ko-KR"/>
            </a:br>
            <a:r>
              <a:rPr lang="ko-KR" altLang="en-US"/>
              <a:t>로마서 </a:t>
            </a:r>
            <a:r>
              <a:rPr lang="en-US" altLang="ko-KR"/>
              <a:t>6:15-23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6:15-23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5"/>
              <a:defRPr/>
            </a:pPr>
            <a:r>
              <a:rPr lang="ko-KR" altLang="en-US" sz="4500" spc="-300"/>
              <a:t>그런즉 어찌하리요 우리가 법 아래에 있지 아니하고 은혜 아래에 있으니 죄를 지으리요 그럴 수 없느니라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5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6:15-23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6"/>
              <a:defRPr/>
            </a:pPr>
            <a:r>
              <a:rPr lang="ko-KR" altLang="en-US" sz="4500" spc="-300"/>
              <a:t>너희 자신을 종으로 내주어 누구에게 순종하든지 그 순종함을 받는 자의 종이 되는 줄을 너희가 알지 못하느냐 혹은 죄의 종으로 사망에 이르고 혹은 순종의 종으로 의에 이르느니라 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6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6:15-23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7"/>
              <a:defRPr/>
            </a:pPr>
            <a:r>
              <a:rPr lang="ko-KR" altLang="en-US" sz="4500" spc="-300"/>
              <a:t>하나님께 감사하리로다 너희가 본래 죄의 종이더니 너희에게 전하여 준 바 교훈의 본을 마음으로 순종하여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7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7"/>
              <a:defRPr/>
            </a:pPr>
            <a:r>
              <a:rPr lang="ko-KR" altLang="en-US" sz="4500" spc="-300"/>
              <a:t>죄로부터 해방되어 의에게 종이 되었느니라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7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6:15-23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9"/>
              <a:defRPr/>
            </a:pPr>
            <a:r>
              <a:rPr lang="ko-KR" altLang="en-US" sz="4500" spc="-300"/>
              <a:t>너희 육신이 연약하므로 내가 사람의 예대로 말하노니 전에 너희가 너희 지체를 부정과 불법에 내주어 불법에 이른 것 같이 이제는 너희 지체를 의에게 종으로 내주어 거룩함에 이르라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9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기뻐하네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기뻐하네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6:15-23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20"/>
              <a:defRPr/>
            </a:pPr>
            <a:r>
              <a:rPr lang="ko-KR" altLang="en-US" sz="4500" spc="-300"/>
              <a:t>희가 죄의 종이 되었을 때에는 의에 대하여 자유로웠느니라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0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0"/>
              <a:defRPr/>
            </a:pPr>
            <a:r>
              <a:rPr lang="ko-KR" altLang="en-US" sz="4500" spc="-300"/>
              <a:t>너희가 그 때에 무슨 열매를 얻었느냐 이제는 너희가 그 일을 부끄러워하나니 이는 그 마지막이 사망임이라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0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6:15-23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22"/>
              <a:defRPr/>
            </a:pPr>
            <a:r>
              <a:rPr lang="ko-KR" altLang="en-US" sz="4500" spc="-300"/>
              <a:t>그러나 이제는 너희가 죄로부터 해방되고 하나님께 종이 되어 거룩함에 이르는 열매를 맺었으니 그 마지막은 영생이라 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2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2"/>
              <a:defRPr/>
            </a:pPr>
            <a:r>
              <a:rPr lang="ko-KR" altLang="en-US" sz="4500" spc="-300"/>
              <a:t>죄의 삯은 사망이요 하나님의 은사는 그리스도 예수 우리 주 안에 있는 영생이니라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2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altLang="en-US" sz="6400" b="1" spc="-150">
                <a:latin typeface="맑은 고딕"/>
                <a:ea typeface="맑은 고딕"/>
                <a:cs typeface="함초롬돋움"/>
              </a:rPr>
              <a:t>말씀</a:t>
            </a:r>
            <a:br>
              <a:rPr lang="en-US" altLang="ko-KR" sz="96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9600" b="1" spc="-150">
                <a:latin typeface="맑은 고딕"/>
                <a:ea typeface="맑은 고딕"/>
                <a:cs typeface="함초롬돋움"/>
              </a:rPr>
              <a:t>순종의 종</a:t>
            </a:r>
            <a:br>
              <a:rPr lang="ko-KR" altLang="en-US" sz="75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6400" spc="-150">
                <a:latin typeface="맑은 고딕"/>
                <a:ea typeface="맑은 고딕"/>
                <a:cs typeface="함초롬돋움"/>
              </a:rPr>
              <a:t>신송연 전도사</a:t>
            </a:r>
            <a:endParaRPr lang="ko-KR" altLang="en-US" sz="6400" spc="-150">
              <a:latin typeface="맑은 고딕"/>
              <a:ea typeface="맑은 고딕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1334125" y="1504950"/>
            <a:ext cx="10450044" cy="3924300"/>
          </a:xfrm>
        </p:spPr>
        <p:txBody>
          <a:bodyPr/>
          <a:lstStyle/>
          <a:p>
            <a:pPr marL="742950" indent="-742950">
              <a:buAutoNum type="arabicPeriod"/>
              <a:defRPr/>
            </a:pPr>
            <a:r>
              <a:rPr lang="ko-KR" altLang="en-US" sz="4400"/>
              <a:t>죄의 유혹에 흔들리지 않고 하나님의 말씀에 순종하는 마음 주옵소서</a:t>
            </a:r>
            <a:endParaRPr lang="ko-KR" altLang="en-US" sz="4400"/>
          </a:p>
          <a:p>
            <a:pPr marL="742950" indent="-742950">
              <a:buAutoNum type="arabicPeriod"/>
              <a:defRPr/>
            </a:pPr>
            <a:endParaRPr lang="ko-KR" altLang="en-US" sz="4400"/>
          </a:p>
          <a:p>
            <a:pPr marL="742950" indent="-742950">
              <a:buAutoNum type="arabicPeriod"/>
              <a:defRPr/>
            </a:pPr>
            <a:r>
              <a:rPr lang="ko-KR" altLang="en-US" sz="4400"/>
              <a:t>하나님께서 주시는 영생의 소망을 붙들며 감사함과 기쁨으로 살아가게 하옵소서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altLang="en-US" sz="9600" b="1">
                <a:latin typeface="맑은 고딕"/>
                <a:ea typeface="맑은 고딕"/>
                <a:cs typeface="함초롬돋움"/>
              </a:rPr>
              <a:t>축도</a:t>
            </a:r>
            <a:br>
              <a:rPr lang="en-US" altLang="ko-KR" sz="8000" b="1">
                <a:latin typeface="맑은 고딕"/>
                <a:ea typeface="맑은 고딕"/>
                <a:cs typeface="함초롬돋움"/>
              </a:rPr>
            </a:br>
            <a:endParaRPr lang="ko-KR" altLang="en-US" sz="8000" b="1">
              <a:latin typeface="맑은 고딕"/>
              <a:ea typeface="맑은 고딕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870978" y="1499937"/>
            <a:ext cx="10450044" cy="547837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하늘에 계신 우리 아버지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이름을 거룩하게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나라가 오게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뜻이 하늘에서와 같이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땅에서도 이루어지게 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오늘 우리에게 일용할 양식을 주시고</a:t>
            </a:r>
            <a:endParaRPr lang="ko-KR" altLang="en-US" sz="4400"/>
          </a:p>
          <a:p>
            <a:pPr marL="0" indent="0" algn="ctr">
              <a:buNone/>
              <a:defRPr/>
            </a:pP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625334" y="1566111"/>
            <a:ext cx="10941332" cy="50773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우리가 우리에게 잘못한 사람을 용서하여 준 것 같이 우리 죄를 용서하여 주시고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우리를 시험에 빠지지 않게 하시고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악에서 구하소서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나라와 권능과 영광이 영원히 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것입니다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b="401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하나님의 영광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함께 누릴 소망 있네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기뻐하네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사랑하네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사랑하네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하나님의 영광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함께 누릴 소망 있네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사랑하네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호산나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호산나 호산나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호산나 높은 곳에서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호산나 호산나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호산나 높은 곳에서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  <a:alpha val="89800"/>
          </a:schemeClr>
        </a:solidFill>
        <a:ln>
          <a:noFill/>
        </a:ln>
        <a:effectLst>
          <a:softEdge rad="31750"/>
        </a:effectLst>
      </a:spPr>
      <a:bodyPr>
        <a:noAutofit/>
      </a:bodyPr>
      <a:lstStyle>
        <a:defPPr marL="914400" indent="-914400" algn="l" defTabSz="1219170">
          <a:buAutoNum type="arabicPeriod"/>
          <a:defRPr sz="5400" b="1" spc="-150" dirty="0">
            <a:solidFill>
              <a:srgbClr val="000000"/>
            </a:solidFill>
            <a:latin typeface="굴림"/>
            <a:ea typeface="굴림"/>
          </a:defRPr>
        </a:defPPr>
      </a:lstStyle>
    </a:txDef>
  </a:objectDefaul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436</ep:Words>
  <ep:PresentationFormat>와이드스크린</ep:PresentationFormat>
  <ep:Paragraphs>129</ep:Paragraphs>
  <ep:Slides>48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48</vt:i4>
      </vt:variant>
    </vt:vector>
  </ep:HeadingPairs>
  <ep:TitlesOfParts>
    <vt:vector size="50" baseType="lpstr">
      <vt:lpstr>Office 테마</vt:lpstr>
      <vt:lpstr>1_Office 테마</vt:lpstr>
      <vt:lpstr>슬라이드 1</vt:lpstr>
      <vt:lpstr>&lt;예수 안에서&gt;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&lt;호산나&gt;</vt:lpstr>
      <vt:lpstr>슬라이드 10</vt:lpstr>
      <vt:lpstr>슬라이드 11</vt:lpstr>
      <vt:lpstr>슬라이드 12</vt:lpstr>
      <vt:lpstr>슬라이드 13</vt:lpstr>
      <vt:lpstr>&lt;아름다운 마음들이 모여서&gt;</vt:lpstr>
      <vt:lpstr>슬라이드 15</vt:lpstr>
      <vt:lpstr>슬라이드 16</vt:lpstr>
      <vt:lpstr>슬라이드 17</vt:lpstr>
      <vt:lpstr>슬라이드 18</vt:lpstr>
      <vt:lpstr>&lt;우리 주의 성령이&gt;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기도 공동 기도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성경봉독 로마서 6:15-23</vt:lpstr>
      <vt:lpstr>로마서 6:15-23</vt:lpstr>
      <vt:lpstr>로마서 6:15-23</vt:lpstr>
      <vt:lpstr>로마서 6:15-23</vt:lpstr>
      <vt:lpstr>로마서 6:15-23</vt:lpstr>
      <vt:lpstr>로마서 6:15-23</vt:lpstr>
      <vt:lpstr>로마서 6:15-23</vt:lpstr>
      <vt:lpstr>슬라이드 42</vt:lpstr>
      <vt:lpstr>말씀 순종의 종 신송연 전도사</vt:lpstr>
      <vt:lpstr>슬라이드 44</vt:lpstr>
      <vt:lpstr>축도</vt:lpstr>
      <vt:lpstr>슬라이드 46</vt:lpstr>
      <vt:lpstr>슬라이드 47</vt:lpstr>
      <vt:lpstr>슬라이드 48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2020-02-06T07:47:44.000</dcterms:created>
  <dc:creator>정성훈</dc:creator>
  <cp:lastModifiedBy>tlsth</cp:lastModifiedBy>
  <dcterms:modified xsi:type="dcterms:W3CDTF">2026-06-05T13:09:42.840</dcterms:modified>
  <cp:revision>1134</cp:revision>
  <dc:title>&lt;주와 같이 길 가는 것&gt;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