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02" r:id="rId1"/>
    <p:sldMasterId id="2147484403" r:id="rId2"/>
  </p:sldMasterIdLst>
  <p:notesMasterIdLst>
    <p:notesMasterId r:id="rId3"/>
  </p:notesMasterIdLst>
  <p:sldIdLst>
    <p:sldId id="1818" r:id="rId4"/>
    <p:sldId id="3050" r:id="rId5"/>
    <p:sldId id="3051" r:id="rId6"/>
    <p:sldId id="3052" r:id="rId7"/>
    <p:sldId id="3053" r:id="rId8"/>
    <p:sldId id="2805" r:id="rId9"/>
    <p:sldId id="3054" r:id="rId10"/>
    <p:sldId id="3055" r:id="rId11"/>
    <p:sldId id="3056" r:id="rId12"/>
    <p:sldId id="3057" r:id="rId13"/>
    <p:sldId id="3058" r:id="rId14"/>
    <p:sldId id="3059" r:id="rId15"/>
    <p:sldId id="3060" r:id="rId16"/>
    <p:sldId id="3061" r:id="rId17"/>
    <p:sldId id="3062" r:id="rId18"/>
    <p:sldId id="2818" r:id="rId19"/>
    <p:sldId id="3063" r:id="rId20"/>
    <p:sldId id="3064" r:id="rId21"/>
    <p:sldId id="3065" r:id="rId22"/>
    <p:sldId id="3066" r:id="rId23"/>
    <p:sldId id="3067" r:id="rId24"/>
    <p:sldId id="3068" r:id="rId25"/>
    <p:sldId id="3069" r:id="rId26"/>
    <p:sldId id="3070" r:id="rId27"/>
    <p:sldId id="3071" r:id="rId28"/>
    <p:sldId id="3072" r:id="rId29"/>
    <p:sldId id="3073" r:id="rId30"/>
    <p:sldId id="3074" r:id="rId31"/>
    <p:sldId id="2819" r:id="rId32"/>
    <p:sldId id="3075" r:id="rId33"/>
    <p:sldId id="3076" r:id="rId34"/>
    <p:sldId id="3077" r:id="rId35"/>
    <p:sldId id="3078" r:id="rId36"/>
    <p:sldId id="3079" r:id="rId37"/>
    <p:sldId id="3080" r:id="rId38"/>
    <p:sldId id="3081" r:id="rId39"/>
    <p:sldId id="2704" r:id="rId40"/>
    <p:sldId id="3082" r:id="rId41"/>
    <p:sldId id="3083" r:id="rId42"/>
    <p:sldId id="3084" r:id="rId43"/>
    <p:sldId id="3085" r:id="rId44"/>
    <p:sldId id="3086" r:id="rId45"/>
    <p:sldId id="3087" r:id="rId46"/>
    <p:sldId id="3088" r:id="rId47"/>
    <p:sldId id="2372" r:id="rId48"/>
    <p:sldId id="2810" r:id="rId49"/>
    <p:sldId id="3045" r:id="rId50"/>
    <p:sldId id="3046" r:id="rId51"/>
    <p:sldId id="2341" r:id="rId52"/>
    <p:sldId id="2331" r:id="rId53"/>
    <p:sldId id="1762" r:id="rId54"/>
    <p:sldId id="843" r:id="rId55"/>
    <p:sldId id="2948" r:id="rId56"/>
    <p:sldId id="2949" r:id="rId57"/>
    <p:sldId id="3089" r:id="rId58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slide" Target="slides/slide45.xml"  /><Relationship Id="rId49" Type="http://schemas.openxmlformats.org/officeDocument/2006/relationships/slide" Target="slides/slide46.xml"  /><Relationship Id="rId5" Type="http://schemas.openxmlformats.org/officeDocument/2006/relationships/slide" Target="slides/slide2.xml"  /><Relationship Id="rId50" Type="http://schemas.openxmlformats.org/officeDocument/2006/relationships/slide" Target="slides/slide47.xml"  /><Relationship Id="rId51" Type="http://schemas.openxmlformats.org/officeDocument/2006/relationships/slide" Target="slides/slide48.xml"  /><Relationship Id="rId52" Type="http://schemas.openxmlformats.org/officeDocument/2006/relationships/slide" Target="slides/slide49.xml"  /><Relationship Id="rId53" Type="http://schemas.openxmlformats.org/officeDocument/2006/relationships/slide" Target="slides/slide50.xml"  /><Relationship Id="rId54" Type="http://schemas.openxmlformats.org/officeDocument/2006/relationships/slide" Target="slides/slide51.xml"  /><Relationship Id="rId55" Type="http://schemas.openxmlformats.org/officeDocument/2006/relationships/slide" Target="slides/slide52.xml"  /><Relationship Id="rId56" Type="http://schemas.openxmlformats.org/officeDocument/2006/relationships/slide" Target="slides/slide53.xml"  /><Relationship Id="rId57" Type="http://schemas.openxmlformats.org/officeDocument/2006/relationships/slide" Target="slides/slide54.xml"  /><Relationship Id="rId58" Type="http://schemas.openxmlformats.org/officeDocument/2006/relationships/slide" Target="slides/slide55.xml"  /><Relationship Id="rId59" Type="http://schemas.openxmlformats.org/officeDocument/2006/relationships/presProps" Target="presProps.xml"  /><Relationship Id="rId6" Type="http://schemas.openxmlformats.org/officeDocument/2006/relationships/slide" Target="slides/slide3.xml"  /><Relationship Id="rId60" Type="http://schemas.openxmlformats.org/officeDocument/2006/relationships/viewProps" Target="viewProps.xml"  /><Relationship Id="rId61" Type="http://schemas.openxmlformats.org/officeDocument/2006/relationships/theme" Target="theme/theme1.xml"  /><Relationship Id="rId62" Type="http://schemas.openxmlformats.org/officeDocument/2006/relationships/tableStyles" Target="tableStyles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microsoft.com/office/2007/relationships/hdphoto" Target="../embeddings/oleObject1.wdp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9CA006-CDCE-AA72-D305-4D725D06B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89F4D40-B229-184D-6048-A816CDE2D3E5}"/>
              </a:ext>
            </a:extLst>
          </p:cNvPr>
          <p:cNvGrpSpPr/>
          <p:nvPr userDrawn="1"/>
        </p:nvGrpSpPr>
        <p:grpSpPr>
          <a:xfrm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39D104E-A37A-E396-D3D2-7447A2C9FECF}"/>
                </a:ext>
              </a:extLst>
            </p:cNvPr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이 말씀은 살아 계신 하나님의 말씀입니다</a:t>
              </a: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812B376-6B24-8FC1-3AFE-7EA83062AD9E}"/>
                </a:ext>
              </a:extLst>
            </p:cNvPr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하나님께 감사드립니다</a:t>
              </a: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A079507-DBA2-4F20-F821-242676E736FD}"/>
                </a:ext>
              </a:extLst>
            </p:cNvPr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인도자 </a:t>
              </a:r>
              <a:endPara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9DDD6FB-A863-470E-7F07-864A50B3C9B4}"/>
                </a:ext>
              </a:extLst>
            </p:cNvPr>
            <p:cNvCxnSpPr>
              <a:cxnSpLocks/>
            </p:cNvCxnSpPr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4B1488E-9D65-AFF7-CFCF-1EE3804C94E8}"/>
                </a:ext>
              </a:extLst>
            </p:cNvPr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회중</a:t>
              </a:r>
              <a:endPara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1913599-0675-0087-40FE-AEFFFC0E7E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1E6617A-F977-ACD5-5396-4541967E56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8FFDD6-F453-85E4-1470-C0AA8BF9A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97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0192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516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9B0D-395D-505E-D68E-634BDA44E2FA}"/>
              </a:ext>
            </a:extLst>
          </p:cNvPr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AF5B85FB-1279-20F2-3875-226DE4067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0186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E2E20-A25D-5F2E-B1D7-142A267E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CD88B-F76F-3703-ADAE-2102D9FB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A0737-D3F9-C8BB-BA5C-F07B213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582-DDE6-4305-9062-592051E69BCC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016D6C-B3BC-77F3-5022-6F927DC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0A65F2-F9C5-A09A-4B3A-0CC9D0A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761-C2C3-4972-B88C-1C9B1351EE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3662" r:id="rId2"/>
    <p:sldLayoutId id="2147484370" r:id="rId3"/>
    <p:sldLayoutId id="2147484384" r:id="rId4"/>
    <p:sldLayoutId id="2147484385" r:id="rId5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jpeg"  /><Relationship Id="rId3" Type="http://schemas.openxmlformats.org/officeDocument/2006/relationships/image" Target="../media/image9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0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2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3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4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5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6.xml"  /><Relationship Id="rId2" Type="http://schemas.openxmlformats.org/officeDocument/2006/relationships/image" Target="../media/image1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4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5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밀려오는 파도처럼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en-US" altLang="ko-KR" sz="20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기쁨이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밀려오는 파도처럼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en-US" altLang="ko-KR" sz="20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감사가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4BD9-959C-D5D2-AF15-D1929256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39907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햇빛보다 더 밝은 곳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햇빛보다 더 밝은 곳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집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햇빛보다 더 밝은 곳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집 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햇빛보다 더 밝은 곳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집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푸른 하늘 저편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하나님이 세상을 이처럼 사랑하사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하나님이 세상을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이처럼 사랑하사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독생자를 주셨으니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푸른 하늘 저편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 믿고 구원됐네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믿어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믿고 구원됐네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믿어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믿고 구원됐네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믿어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믿으시오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푸른 하늘 저편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예수님은 다시 오네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다시 오네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예수님은 다시 오네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다시 오네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예수님은 다시 오네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다시 오네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데려가리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주여 내 주여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들으소서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푸른 하늘 저편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5D3AF-C856-70A6-89B5-B27E2E5C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86468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누구든지 예수 믿으면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멸망하지 않고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영생을 얻으리라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영생을 얻으리라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>할렐루야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r>
              <a:rPr lang="ko-KR" altLang="en-US" sz="6500">
                <a:latin typeface="HY헤드라인M"/>
                <a:ea typeface="HY헤드라인M"/>
              </a:rPr>
              <a:t> 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함께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기쁜 찬양하세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세상 모든 사람들의 귓가에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함께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기쁜 찬양하세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세상 모든 사람들이 듣도록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햇빛같은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빛줄기 같이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금광같은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함께 기쁜 찬양하세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r>
              <a:rPr lang="ko-KR" altLang="en-US" sz="6500">
                <a:latin typeface="HY헤드라인M"/>
                <a:ea typeface="HY헤드라인M"/>
              </a:rPr>
              <a:t> 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때문에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형제를 사랑합니다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때문에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자매를 사랑합니다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때문에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공동 기도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l="2150" t="5730" r="2850" b="115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3000" r="3580" b="33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주 예수를 믿으라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그리하면 너와 네 집이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구원을 얻으리라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19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316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43567" y="6406556"/>
            <a:ext cx="4048433" cy="451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시편 </a:t>
            </a:r>
            <a:r>
              <a:rPr lang="en-US" altLang="ko-KR"/>
              <a:t>23:1-6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시편 </a:t>
            </a:r>
            <a:r>
              <a:rPr lang="en-US" altLang="ko-KR"/>
              <a:t>23:1-6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여호와는 나의 목자시니 내게 부족함이 없으리로다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그가 나를 푸른 풀밭에 누이시며 쉴 만한 물 가로 인도하시는도다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시편 </a:t>
            </a:r>
            <a:r>
              <a:rPr lang="en-US" altLang="ko-KR"/>
              <a:t>23:1-6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내 영혼을 소생시키시고 자기 이름을 위하여 의의 길로 인도하시는도다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내가 사망의 음침한 골짜기로 다닐지라도 해를 두려워하지 않을 것은 주께서 나와 함께 하심이라 주의 지팡이와 막대기가 나를 안위하시나이다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시편 </a:t>
            </a:r>
            <a:r>
              <a:rPr lang="en-US" altLang="ko-KR"/>
              <a:t>23:1-6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주께서 내 원수의 목전에서 내게 상을 차려 주시고 기름을 내 머리에 부으셨으니 내 잔이 넘치나이다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내 평생에 선하심과 인자하심이 반드시 나를 따르리니 내가 여호와의 집에 영원히 살리로다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32329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누구든지 예수 믿으면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멸망하지 않고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구원을 얻으리라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요한복음 </a:t>
            </a:r>
            <a:r>
              <a:rPr lang="en-US" altLang="ko-KR" sz="6500">
                <a:latin typeface="HY헤드라인M"/>
                <a:ea typeface="HY헤드라인M"/>
              </a:rPr>
              <a:t>3</a:t>
            </a:r>
            <a:r>
              <a:rPr lang="ko-KR" altLang="en-US" sz="6500">
                <a:latin typeface="HY헤드라인M"/>
                <a:ea typeface="HY헤드라인M"/>
              </a:rPr>
              <a:t>장</a:t>
            </a:r>
            <a:r>
              <a:rPr lang="en-US" altLang="ko-KR" sz="6500">
                <a:latin typeface="HY헤드라인M"/>
                <a:ea typeface="HY헤드라인M"/>
              </a:rPr>
              <a:t>16</a:t>
            </a:r>
            <a:r>
              <a:rPr lang="ko-KR" altLang="en-US" sz="6500">
                <a:latin typeface="HY헤드라인M"/>
                <a:ea typeface="HY헤드라인M"/>
              </a:rPr>
              <a:t>절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양의 행복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김동인 목사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6954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양의 행복은 목자와의 관계에 있음을 알게 하소서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부활의 감격과 소망을 이웃에게 나누는 기쁨의 부활절 되게 하소서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96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축도</a:t>
            </a:r>
            <a:b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endParaRPr lang="ko-KR" altLang="en-US" sz="8000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224039"/>
      </p:ext>
    </p:extLst>
  </p:cSld>
  <p:clrMapOvr>
    <a:masterClrMapping/>
  </p:clrMapOvr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b="401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0600-CC07-24F8-5B02-C09C7AEB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83350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싹트네 싹터요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밀려오는 파도처럼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en-US" altLang="ko-KR" sz="20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싹트네 싹터요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마음에 사랑이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371</ep:Words>
  <ep:PresentationFormat>와이드스크린</ep:PresentationFormat>
  <ep:Paragraphs>141</ep:Paragraphs>
  <ep:Slides>55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55</vt:i4>
      </vt:variant>
    </vt:vector>
  </ep:HeadingPairs>
  <ep:TitlesOfParts>
    <vt:vector size="57" baseType="lpstr">
      <vt:lpstr>Office 테마</vt:lpstr>
      <vt:lpstr>1_Office 테마</vt:lpstr>
      <vt:lpstr>슬라이드 1</vt:lpstr>
      <vt:lpstr>&lt;하나님이 세상을 이처럼 사랑하사&gt;</vt:lpstr>
      <vt:lpstr>슬라이드 3</vt:lpstr>
      <vt:lpstr>슬라이드 4</vt:lpstr>
      <vt:lpstr>슬라이드 5</vt:lpstr>
      <vt:lpstr>슬라이드 6</vt:lpstr>
      <vt:lpstr>&lt;싹트네 싹터요&gt;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&lt;햇빛보다 더 밝은 곳&gt;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할렐루야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기도 공동 기도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성경봉독 시편 23:1-6</vt:lpstr>
      <vt:lpstr>시편 23:1-6</vt:lpstr>
      <vt:lpstr>시편 23:1-6</vt:lpstr>
      <vt:lpstr>시편 23:1-6</vt:lpstr>
      <vt:lpstr>슬라이드 49</vt:lpstr>
      <vt:lpstr>말씀 양의 행복 김동인 목사</vt:lpstr>
      <vt:lpstr>슬라이드 51</vt:lpstr>
      <vt:lpstr>축도</vt:lpstr>
      <vt:lpstr>슬라이드 53</vt:lpstr>
      <vt:lpstr>슬라이드 54</vt:lpstr>
      <vt:lpstr>슬라이드 55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2026-04-03T15:10:38.844</dcterms:modified>
  <cp:revision>1115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