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4427" r:id="rId1"/>
    <p:sldMasterId id="2147484428" r:id="rId2"/>
  </p:sldMasterIdLst>
  <p:notesMasterIdLst>
    <p:notesMasterId r:id="rId3"/>
  </p:notesMasterIdLst>
  <p:sldIdLst>
    <p:sldId id="1818" r:id="rId4"/>
    <p:sldId id="3282" r:id="rId5"/>
    <p:sldId id="3283" r:id="rId6"/>
    <p:sldId id="3284" r:id="rId7"/>
    <p:sldId id="3285" r:id="rId8"/>
    <p:sldId id="3286" r:id="rId9"/>
    <p:sldId id="3287" r:id="rId10"/>
    <p:sldId id="3172" r:id="rId11"/>
    <p:sldId id="3288" r:id="rId12"/>
    <p:sldId id="3289" r:id="rId13"/>
    <p:sldId id="3177" r:id="rId14"/>
    <p:sldId id="3290" r:id="rId15"/>
    <p:sldId id="3291" r:id="rId16"/>
    <p:sldId id="3292" r:id="rId17"/>
    <p:sldId id="3293" r:id="rId18"/>
    <p:sldId id="3294" r:id="rId19"/>
    <p:sldId id="3295" r:id="rId20"/>
    <p:sldId id="3296" r:id="rId21"/>
    <p:sldId id="3297" r:id="rId22"/>
    <p:sldId id="3183" r:id="rId23"/>
    <p:sldId id="3298" r:id="rId24"/>
    <p:sldId id="3299" r:id="rId25"/>
    <p:sldId id="3300" r:id="rId26"/>
    <p:sldId id="3301" r:id="rId27"/>
    <p:sldId id="3302" r:id="rId28"/>
    <p:sldId id="3303" r:id="rId29"/>
    <p:sldId id="3304" r:id="rId30"/>
    <p:sldId id="3305" r:id="rId31"/>
    <p:sldId id="3193" r:id="rId32"/>
    <p:sldId id="3201" r:id="rId33"/>
    <p:sldId id="3202" r:id="rId34"/>
    <p:sldId id="3306" r:id="rId35"/>
    <p:sldId id="3307" r:id="rId36"/>
    <p:sldId id="3308" r:id="rId37"/>
    <p:sldId id="3309" r:id="rId38"/>
    <p:sldId id="3310" r:id="rId39"/>
    <p:sldId id="3311" r:id="rId40"/>
    <p:sldId id="3312" r:id="rId41"/>
    <p:sldId id="3313" r:id="rId42"/>
    <p:sldId id="3314" r:id="rId43"/>
    <p:sldId id="3315" r:id="rId44"/>
    <p:sldId id="3316" r:id="rId45"/>
    <p:sldId id="3208" r:id="rId46"/>
    <p:sldId id="3209" r:id="rId47"/>
    <p:sldId id="3210" r:id="rId48"/>
    <p:sldId id="3211" r:id="rId49"/>
    <p:sldId id="3212" r:id="rId50"/>
    <p:sldId id="3213" r:id="rId51"/>
  </p:sldIdLst>
  <p:sldSz cx="12192000" cy="6858000"/>
  <p:notesSz cx="10021888" cy="68881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present/>
    <p:sldAll/>
    <p:penClr>
      <a:prstClr val="red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horzBarState="maximized">
    <p:restoredLeft sz="873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8" y="378"/>
      </p:cViewPr>
      <p:guideLst>
        <p:guide orient="horz" pos="2159"/>
        <p:guide pos="3839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84" y="258"/>
      </p:cViewPr>
    </p:cSldViewPr>
  </p:notesViewPr>
  <p:gridSpacing cx="72008" cy="72008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7.xml"  /><Relationship Id="rId11" Type="http://schemas.openxmlformats.org/officeDocument/2006/relationships/slide" Target="slides/slide8.xml"  /><Relationship Id="rId12" Type="http://schemas.openxmlformats.org/officeDocument/2006/relationships/slide" Target="slides/slide9.xml"  /><Relationship Id="rId13" Type="http://schemas.openxmlformats.org/officeDocument/2006/relationships/slide" Target="slides/slide10.xml"  /><Relationship Id="rId14" Type="http://schemas.openxmlformats.org/officeDocument/2006/relationships/slide" Target="slides/slide11.xml"  /><Relationship Id="rId15" Type="http://schemas.openxmlformats.org/officeDocument/2006/relationships/slide" Target="slides/slide12.xml"  /><Relationship Id="rId16" Type="http://schemas.openxmlformats.org/officeDocument/2006/relationships/slide" Target="slides/slide13.xml"  /><Relationship Id="rId17" Type="http://schemas.openxmlformats.org/officeDocument/2006/relationships/slide" Target="slides/slide14.xml"  /><Relationship Id="rId18" Type="http://schemas.openxmlformats.org/officeDocument/2006/relationships/slide" Target="slides/slide15.xml"  /><Relationship Id="rId19" Type="http://schemas.openxmlformats.org/officeDocument/2006/relationships/slide" Target="slides/slide16.xml"  /><Relationship Id="rId2" Type="http://schemas.openxmlformats.org/officeDocument/2006/relationships/slideMaster" Target="slideMasters/slideMaster2.xml"  /><Relationship Id="rId20" Type="http://schemas.openxmlformats.org/officeDocument/2006/relationships/slide" Target="slides/slide17.xml"  /><Relationship Id="rId21" Type="http://schemas.openxmlformats.org/officeDocument/2006/relationships/slide" Target="slides/slide18.xml"  /><Relationship Id="rId22" Type="http://schemas.openxmlformats.org/officeDocument/2006/relationships/slide" Target="slides/slide19.xml"  /><Relationship Id="rId23" Type="http://schemas.openxmlformats.org/officeDocument/2006/relationships/slide" Target="slides/slide20.xml"  /><Relationship Id="rId24" Type="http://schemas.openxmlformats.org/officeDocument/2006/relationships/slide" Target="slides/slide21.xml"  /><Relationship Id="rId25" Type="http://schemas.openxmlformats.org/officeDocument/2006/relationships/slide" Target="slides/slide22.xml"  /><Relationship Id="rId26" Type="http://schemas.openxmlformats.org/officeDocument/2006/relationships/slide" Target="slides/slide23.xml"  /><Relationship Id="rId27" Type="http://schemas.openxmlformats.org/officeDocument/2006/relationships/slide" Target="slides/slide24.xml"  /><Relationship Id="rId28" Type="http://schemas.openxmlformats.org/officeDocument/2006/relationships/slide" Target="slides/slide25.xml"  /><Relationship Id="rId29" Type="http://schemas.openxmlformats.org/officeDocument/2006/relationships/slide" Target="slides/slide26.xml"  /><Relationship Id="rId3" Type="http://schemas.openxmlformats.org/officeDocument/2006/relationships/notesMaster" Target="notesMasters/notesMaster1.xml"  /><Relationship Id="rId30" Type="http://schemas.openxmlformats.org/officeDocument/2006/relationships/slide" Target="slides/slide27.xml"  /><Relationship Id="rId31" Type="http://schemas.openxmlformats.org/officeDocument/2006/relationships/slide" Target="slides/slide28.xml"  /><Relationship Id="rId32" Type="http://schemas.openxmlformats.org/officeDocument/2006/relationships/slide" Target="slides/slide29.xml"  /><Relationship Id="rId33" Type="http://schemas.openxmlformats.org/officeDocument/2006/relationships/slide" Target="slides/slide30.xml"  /><Relationship Id="rId34" Type="http://schemas.openxmlformats.org/officeDocument/2006/relationships/slide" Target="slides/slide31.xml"  /><Relationship Id="rId35" Type="http://schemas.openxmlformats.org/officeDocument/2006/relationships/slide" Target="slides/slide32.xml"  /><Relationship Id="rId36" Type="http://schemas.openxmlformats.org/officeDocument/2006/relationships/slide" Target="slides/slide33.xml"  /><Relationship Id="rId37" Type="http://schemas.openxmlformats.org/officeDocument/2006/relationships/slide" Target="slides/slide34.xml"  /><Relationship Id="rId38" Type="http://schemas.openxmlformats.org/officeDocument/2006/relationships/slide" Target="slides/slide35.xml"  /><Relationship Id="rId39" Type="http://schemas.openxmlformats.org/officeDocument/2006/relationships/slide" Target="slides/slide36.xml"  /><Relationship Id="rId4" Type="http://schemas.openxmlformats.org/officeDocument/2006/relationships/slide" Target="slides/slide1.xml"  /><Relationship Id="rId40" Type="http://schemas.openxmlformats.org/officeDocument/2006/relationships/slide" Target="slides/slide37.xml"  /><Relationship Id="rId41" Type="http://schemas.openxmlformats.org/officeDocument/2006/relationships/slide" Target="slides/slide38.xml"  /><Relationship Id="rId42" Type="http://schemas.openxmlformats.org/officeDocument/2006/relationships/slide" Target="slides/slide39.xml"  /><Relationship Id="rId43" Type="http://schemas.openxmlformats.org/officeDocument/2006/relationships/slide" Target="slides/slide40.xml"  /><Relationship Id="rId44" Type="http://schemas.openxmlformats.org/officeDocument/2006/relationships/slide" Target="slides/slide41.xml"  /><Relationship Id="rId45" Type="http://schemas.openxmlformats.org/officeDocument/2006/relationships/slide" Target="slides/slide42.xml"  /><Relationship Id="rId46" Type="http://schemas.openxmlformats.org/officeDocument/2006/relationships/slide" Target="slides/slide43.xml"  /><Relationship Id="rId47" Type="http://schemas.openxmlformats.org/officeDocument/2006/relationships/slide" Target="slides/slide44.xml"  /><Relationship Id="rId48" Type="http://schemas.openxmlformats.org/officeDocument/2006/relationships/slide" Target="slides/slide45.xml"  /><Relationship Id="rId49" Type="http://schemas.openxmlformats.org/officeDocument/2006/relationships/slide" Target="slides/slide46.xml"  /><Relationship Id="rId5" Type="http://schemas.openxmlformats.org/officeDocument/2006/relationships/slide" Target="slides/slide2.xml"  /><Relationship Id="rId50" Type="http://schemas.openxmlformats.org/officeDocument/2006/relationships/slide" Target="slides/slide47.xml"  /><Relationship Id="rId51" Type="http://schemas.openxmlformats.org/officeDocument/2006/relationships/slide" Target="slides/slide48.xml"  /><Relationship Id="rId52" Type="http://schemas.openxmlformats.org/officeDocument/2006/relationships/presProps" Target="presProps.xml"  /><Relationship Id="rId53" Type="http://schemas.openxmlformats.org/officeDocument/2006/relationships/viewProps" Target="viewProps.xml"  /><Relationship Id="rId54" Type="http://schemas.openxmlformats.org/officeDocument/2006/relationships/theme" Target="theme/theme1.xml"  /><Relationship Id="rId55" Type="http://schemas.openxmlformats.org/officeDocument/2006/relationships/tableStyles" Target="tableStyles.xml"  /><Relationship Id="rId6" Type="http://schemas.openxmlformats.org/officeDocument/2006/relationships/slide" Target="slides/slide3.xml"  /><Relationship Id="rId7" Type="http://schemas.openxmlformats.org/officeDocument/2006/relationships/slide" Target="slides/slide4.xml"  /><Relationship Id="rId8" Type="http://schemas.openxmlformats.org/officeDocument/2006/relationships/slide" Target="slides/slide5.xml"  /><Relationship Id="rId9" Type="http://schemas.openxmlformats.org/officeDocument/2006/relationships/slide" Target="slides/slide6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3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4343400" cy="3460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76900" y="0"/>
            <a:ext cx="4343400" cy="346075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C16F3534-E22C-4E5C-8429-1ED1AB263E39}" type="datetime1">
              <a:rPr lang="ko-KR" altLang="en-US"/>
              <a:pPr lvl="0">
                <a:defRPr/>
              </a:pPr>
              <a:t>2026-05-22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943225" y="860425"/>
            <a:ext cx="4135438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01713" y="3314700"/>
            <a:ext cx="8018462" cy="2713038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두 번째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세 번째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네 번째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 번째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76900" y="6542088"/>
            <a:ext cx="4343400" cy="346075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1F6BFC71-33BC-4C82-973C-8F61DC8BA7B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8.png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/Relationships>
</file>

<file path=ppt/slideLayouts/_rels/slideLayout1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2.xml"  /><Relationship Id="rId2" Type="http://schemas.openxmlformats.org/officeDocument/2006/relationships/image" Target="../media/image9.pn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1.jpe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2.jpe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3.jpe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jpeg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jpeg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5.jpeg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6.jpeg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7.jpeg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5044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사용자 지정 레이아웃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텍스트 개체 틀 11">
            <a:extLst>
              <a:ext uri="{FF2B5EF4-FFF2-40B4-BE49-F238E27FC236}">
                <a16:creationId xmlns:a16="http://schemas.microsoft.com/office/drawing/2014/main" id="{2F85309B-F695-4480-17EA-C3AE1C1615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93345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1pPr>
            <a:lvl2pPr marL="4572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2pPr>
            <a:lvl3pPr marL="9144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3pPr>
            <a:lvl4pPr marL="13716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4pPr>
            <a:lvl5pPr marL="1828800" indent="0">
              <a:buNone/>
              <a:defRPr sz="4400">
                <a:latin typeface="HY엽서M" panose="02030600000101010101" pitchFamily="18" charset="-127"/>
                <a:ea typeface="HY엽서M" panose="0203060000010101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  <p:sp>
        <p:nvSpPr>
          <p:cNvPr id="14" name="텍스트 개체 틀 13">
            <a:extLst>
              <a:ext uri="{FF2B5EF4-FFF2-40B4-BE49-F238E27FC236}">
                <a16:creationId xmlns:a16="http://schemas.microsoft.com/office/drawing/2014/main" id="{B4AD00B4-D8D2-B4A9-8D08-B6FCF9F2C0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0" y="933450"/>
            <a:ext cx="12192000" cy="592455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50000"/>
              </a:lnSpc>
              <a:buFont typeface="Arial" panose="020B0604020202020204" pitchFamily="34" charset="0"/>
              <a:buNone/>
              <a:defRPr sz="5400" b="1">
                <a:latin typeface="HY헤드라인M" panose="02030600000101010101" pitchFamily="18" charset="-127"/>
                <a:ea typeface="HY헤드라인M" panose="02030600000101010101" pitchFamily="18" charset="-127"/>
              </a:defRPr>
            </a:lvl1pPr>
            <a:lvl2pPr marL="4572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2pPr>
            <a:lvl3pPr marL="9144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3pPr>
            <a:lvl4pPr marL="13716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4pPr>
            <a:lvl5pPr marL="1828800" indent="0" algn="ctr">
              <a:lnSpc>
                <a:spcPct val="150000"/>
              </a:lnSpc>
              <a:buFont typeface="Arial" panose="020B0604020202020204" pitchFamily="34" charset="0"/>
              <a:buNone/>
              <a:defRPr sz="6000">
                <a:latin typeface="HY헤드라인M" panose="02030600000101010101" pitchFamily="18" charset="-127"/>
                <a:ea typeface="HY헤드라인M" panose="02030600000101010101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</p:txBody>
      </p:sp>
    </p:spTree>
    <p:extLst>
      <p:ext uri="{BB962C8B-B14F-4D97-AF65-F5344CB8AC3E}">
        <p14:creationId xmlns:p14="http://schemas.microsoft.com/office/powerpoint/2010/main" val="918358806"/>
      </p:ext>
    </p:extLst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9_사용자 지정 레이아웃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-1" y="0"/>
            <a:ext cx="12217501" cy="6858000"/>
          </a:xfrm>
          <a:prstGeom prst="rect">
            <a:avLst/>
          </a:prstGeom>
        </p:spPr>
      </p:pic>
      <p:grpSp>
        <p:nvGrpSpPr>
          <p:cNvPr id="17" name="그룹 16"/>
          <p:cNvGrpSpPr/>
          <p:nvPr userDrawn="1"/>
        </p:nvGrpSpPr>
        <p:grpSpPr>
          <a:xfrm rot="0">
            <a:off x="0" y="1267211"/>
            <a:ext cx="12217500" cy="4323578"/>
            <a:chOff x="-25501" y="1267211"/>
            <a:chExt cx="12243001" cy="4323578"/>
          </a:xfrm>
        </p:grpSpPr>
        <p:sp>
          <p:nvSpPr>
            <p:cNvPr id="4" name="직사각형 3"/>
            <p:cNvSpPr/>
            <p:nvPr userDrawn="1"/>
          </p:nvSpPr>
          <p:spPr>
            <a:xfrm>
              <a:off x="-25501" y="2303805"/>
              <a:ext cx="12217501" cy="707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44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이 말씀은 살아 계신 하나님의 말씀입니다</a:t>
              </a:r>
              <a:r>
                <a:rPr xmlns:mc="http://schemas.openxmlformats.org/markup-compatibility/2006" xmlns:hp="http://schemas.haansoft.com/office/presentation/8.0" kumimoji="0" lang="en-US" altLang="ko-KR" sz="44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.</a:t>
              </a:r>
              <a:endParaRPr xmlns:mc="http://schemas.openxmlformats.org/markup-compatibility/2006" xmlns:hp="http://schemas.haansoft.com/office/presentation/8.0" kumimoji="0" lang="ko-KR" altLang="en-US" sz="44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다음_Regular"/>
                <a:ea typeface="다음_Regular"/>
                <a:cs typeface="+mn-cs"/>
              </a:endParaRPr>
            </a:p>
          </p:txBody>
        </p:sp>
        <p:sp>
          <p:nvSpPr>
            <p:cNvPr id="5" name="직사각형 4"/>
            <p:cNvSpPr/>
            <p:nvPr userDrawn="1"/>
          </p:nvSpPr>
          <p:spPr>
            <a:xfrm>
              <a:off x="-1" y="4597349"/>
              <a:ext cx="12217501" cy="993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하나님께 감사드립니다</a:t>
              </a:r>
              <a:r>
                <a:rPr xmlns:mc="http://schemas.openxmlformats.org/markup-compatibility/2006" xmlns:hp="http://schemas.haansoft.com/office/presentation/8.0" kumimoji="0" lang="en-US" altLang="ko-KR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.</a:t>
              </a:r>
              <a:endPara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다음_Regular"/>
                <a:ea typeface="다음_Regular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-1" y="1267211"/>
              <a:ext cx="121920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4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인도자 </a:t>
              </a:r>
              <a:endParaRPr xmlns:mc="http://schemas.openxmlformats.org/markup-compatibility/2006" xmlns:hp="http://schemas.haansoft.com/office/presentation/8.0" kumimoji="0" lang="en-US" altLang="ko-KR" sz="4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다음_Regular"/>
                <a:ea typeface="다음_Regular"/>
                <a:cs typeface="+mn-cs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5136654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직사각형 9"/>
            <p:cNvSpPr/>
            <p:nvPr userDrawn="1"/>
          </p:nvSpPr>
          <p:spPr>
            <a:xfrm>
              <a:off x="-25500" y="3528409"/>
              <a:ext cx="122175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다음_Regular"/>
                  <a:ea typeface="다음_Regular"/>
                  <a:cs typeface="+mn-cs"/>
                </a:rPr>
                <a:t>회중</a:t>
              </a:r>
              <a:endParaRPr xmlns:mc="http://schemas.openxmlformats.org/markup-compatibility/2006" xmlns:hp="http://schemas.haansoft.com/office/presentation/8.0" kumimoji="0" lang="en-US" altLang="ko-KR" sz="6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다음_Regular"/>
                <a:ea typeface="다음_Regular"/>
                <a:cs typeface="+mn-cs"/>
              </a:endParaRPr>
            </a:p>
          </p:txBody>
        </p:sp>
        <p:cxnSp>
          <p:nvCxnSpPr>
            <p:cNvPr id="12" name="직선 연결선 11"/>
            <p:cNvCxnSpPr/>
            <p:nvPr userDrawn="1"/>
          </p:nvCxnSpPr>
          <p:spPr>
            <a:xfrm>
              <a:off x="7104112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 userDrawn="1"/>
          </p:nvCxnSpPr>
          <p:spPr>
            <a:xfrm>
              <a:off x="5139308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 userDrawn="1"/>
          </p:nvCxnSpPr>
          <p:spPr>
            <a:xfrm>
              <a:off x="7104112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BCBB0D6-C168-48D4-85AE-7B52C5F6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0206177-4EA3-4200-BD57-E8769DF78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35E8766-C599-4C3B-8C73-B08FE225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3D528-FF62-4D88-BA0C-B11865633E7D}" type="datetimeFigureOut">
              <a:rPr lang="ko-KR" altLang="en-US" smtClean="0"/>
              <a:t>2026-02-28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387A340-13C5-416E-B7B6-8AAE86AF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E81B6CB-FA85-4D16-8D27-AD523889A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D3B60D-4D3A-4213-9334-91D0FD1E19F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623038"/>
      </p:ext>
    </p:extLst>
  </p:cSld>
  <p:clrMapOvr>
    <a:masterClrMapping/>
  </p:clrMapOvr>
</p:sldLayout>
</file>

<file path=ppt/slideLayouts/slideLayout1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슬라이드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58975"/>
            <a:ext cx="12192000" cy="1470025"/>
          </a:xfrm>
        </p:spPr>
        <p:txBody>
          <a:bodyPr anchor="ctr"/>
          <a:lstStyle>
            <a:lvl1pPr>
              <a:lnSpc>
                <a:spcPct val="150000"/>
              </a:lnSpc>
              <a:defRPr sz="6600" b="1">
                <a:latin typeface="+mj-lt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6400" b="1">
                <a:latin typeface="+mj-lt"/>
              </a:defRPr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04800" y="1600201"/>
            <a:ext cx="11582400" cy="4983160"/>
          </a:xfrm>
          <a:prstGeom prst="rect">
            <a:avLst/>
          </a:prstGeom>
          <a:solidFill>
            <a:srgbClr val="ffffff"/>
          </a:solidFill>
        </p:spPr>
        <p:txBody>
          <a:bodyPr/>
          <a:lstStyle>
            <a:lvl1pPr marL="0" indent="0">
              <a:buNone/>
              <a:defRPr sz="4800" b="1"/>
            </a:lvl1pPr>
            <a:lvl2pPr marL="609569" indent="0">
              <a:buNone/>
              <a:defRPr sz="4800" b="1"/>
            </a:lvl2pPr>
            <a:lvl3pPr marL="1219139" indent="0">
              <a:buNone/>
              <a:defRPr sz="4800" b="1"/>
            </a:lvl3pPr>
            <a:lvl4pPr marL="1828709" indent="0">
              <a:buNone/>
              <a:defRPr sz="4800" b="1"/>
            </a:lvl4pPr>
            <a:lvl5pPr marL="2438279" indent="0">
              <a:buNone/>
              <a:defRPr sz="4800" b="1"/>
            </a:lvl5pPr>
          </a:lstStyle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1_제목 및 내용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0684" y="4"/>
            <a:ext cx="12181317" cy="995209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합심기도</a:t>
            </a:r>
            <a:endParaRPr kumimoji="0" lang="ko-KR" altLang="en-US" sz="5867" b="0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10" name="텍스트 개체 틀 8"/>
          <p:cNvSpPr>
            <a:spLocks noGrp="1"/>
          </p:cNvSpPr>
          <p:nvPr>
            <p:ph type="body" sz="quarter" idx="10"/>
          </p:nvPr>
        </p:nvSpPr>
        <p:spPr>
          <a:xfrm>
            <a:off x="304800" y="1485900"/>
            <a:ext cx="11601450" cy="4972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000" b="1"/>
            </a:lvl1pPr>
          </a:lstStyle>
          <a:p>
            <a:pPr lvl="0">
              <a:defRPr/>
            </a:pPr>
            <a:r>
              <a:rPr lang="ko-KR" altLang="en-US"/>
              <a:t>마스터 텍스트 스타일을 편집하려면 클릭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빈 화면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F8B3D528-FF62-4D88-BA0C-B11865633E7D}" type="datetime1">
              <a:rPr lang="ko-KR" altLang="en-US"/>
              <a:pPr lvl="0">
                <a:defRPr/>
              </a:pPr>
              <a:t>2026-05-02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EDD3B60D-4D3A-4213-9334-91D0FD1E19FE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1_제목 슬라이드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lvl="0">
              <a:defRPr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>
              <a:defRPr/>
            </a:pPr>
            <a:r>
              <a:rPr lang="ko-KR" altLang="en-US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/>
            </a:pPr>
            <a:fld id="{2ED23582-DDE6-4305-9062-592051E69BCC}" type="datetime1">
              <a:rPr lang="ko-KR" altLang="en-US"/>
              <a:pPr lvl="0">
                <a:defRPr/>
              </a:pPr>
              <a:t>2026-05-02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/>
            </a:pPr>
            <a:fld id="{CFA58761-C2C3-4972-B88C-1C9B1351EE0D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9_사용자 지정 레이아웃" preserve="1" userDrawn="1">
  <p:cSld name="9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 rotWithShape="1">
          <a:blip r:embed="rId2"/>
          <a:stretch>
            <a:fillRect/>
          </a:stretch>
        </p:blipFill>
        <p:spPr>
          <a:xfrm>
            <a:off x="-1" y="0"/>
            <a:ext cx="12217501" cy="6858000"/>
          </a:xfrm>
          <a:prstGeom prst="rect">
            <a:avLst/>
          </a:prstGeom>
        </p:spPr>
      </p:pic>
      <p:grpSp>
        <p:nvGrpSpPr>
          <p:cNvPr id="17" name="그룹 16"/>
          <p:cNvGrpSpPr/>
          <p:nvPr userDrawn="1"/>
        </p:nvGrpSpPr>
        <p:grpSpPr>
          <a:xfrm rot="0">
            <a:off x="0" y="1267211"/>
            <a:ext cx="12217500" cy="4323578"/>
            <a:chOff x="-25501" y="1267211"/>
            <a:chExt cx="12243001" cy="4323578"/>
          </a:xfrm>
        </p:grpSpPr>
        <p:sp>
          <p:nvSpPr>
            <p:cNvPr id="4" name="직사각형 3"/>
            <p:cNvSpPr/>
            <p:nvPr userDrawn="1"/>
          </p:nvSpPr>
          <p:spPr>
            <a:xfrm>
              <a:off x="-25501" y="2303805"/>
              <a:ext cx="12217501" cy="7078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44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이 말씀은 살아 계신 하나님의 말씀입니다</a:t>
              </a:r>
              <a:r>
                <a:rPr xmlns:mc="http://schemas.openxmlformats.org/markup-compatibility/2006" xmlns:hp="http://schemas.haansoft.com/office/presentation/8.0" kumimoji="0" lang="en-US" altLang="ko-KR" sz="44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.</a:t>
              </a:r>
              <a:endParaRPr xmlns:mc="http://schemas.openxmlformats.org/markup-compatibility/2006" xmlns:hp="http://schemas.haansoft.com/office/presentation/8.0" kumimoji="0" lang="ko-KR" altLang="en-US" sz="44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5" name="직사각형 4"/>
            <p:cNvSpPr/>
            <p:nvPr userDrawn="1"/>
          </p:nvSpPr>
          <p:spPr>
            <a:xfrm>
              <a:off x="-1" y="4597349"/>
              <a:ext cx="12217501" cy="99344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하나님께 감사드립니다</a:t>
              </a:r>
              <a:r>
                <a:rPr xmlns:mc="http://schemas.openxmlformats.org/markup-compatibility/2006" xmlns:hp="http://schemas.haansoft.com/office/presentation/8.0" kumimoji="0" lang="en-US" altLang="ko-KR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.</a:t>
              </a:r>
              <a:endPara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-1" y="1267211"/>
              <a:ext cx="1219200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4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인도자 </a:t>
              </a:r>
              <a:endParaRPr xmlns:mc="http://schemas.openxmlformats.org/markup-compatibility/2006" xmlns:hp="http://schemas.haansoft.com/office/presentation/8.0" kumimoji="0" lang="en-US" altLang="ko-KR" sz="4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cxnSp>
          <p:nvCxnSpPr>
            <p:cNvPr id="8" name="직선 연결선 7"/>
            <p:cNvCxnSpPr/>
            <p:nvPr/>
          </p:nvCxnSpPr>
          <p:spPr>
            <a:xfrm>
              <a:off x="5136654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직사각형 9"/>
            <p:cNvSpPr/>
            <p:nvPr userDrawn="1"/>
          </p:nvSpPr>
          <p:spPr>
            <a:xfrm>
              <a:off x="-25500" y="3528409"/>
              <a:ext cx="12217500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FontTx/>
                <a:buNone/>
                <a:defRPr/>
              </a:pPr>
              <a:r>
                <a:rPr xmlns:mc="http://schemas.openxmlformats.org/markup-compatibility/2006" xmlns:hp="http://schemas.haansoft.com/office/presentation/8.0" kumimoji="0" lang="ko-KR" altLang="en-US" sz="6000" b="1" i="0" u="none" strike="noStrike" kern="1200" cap="none" spc="0" normalizeH="0" baseline="0" mc:Ignorable="hp" hp:hslEmbossed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40"/>
                      </a:srgbClr>
                    </a:outerShdw>
                  </a:effectLst>
                  <a:uLnTx/>
                  <a:uFillTx/>
                  <a:latin typeface="맑은 고딕"/>
                  <a:ea typeface="맑은 고딕"/>
                  <a:cs typeface="+mn-cs"/>
                </a:rPr>
                <a:t>회중</a:t>
              </a:r>
              <a:endParaRPr xmlns:mc="http://schemas.openxmlformats.org/markup-compatibility/2006" xmlns:hp="http://schemas.haansoft.com/office/presentation/8.0" kumimoji="0" lang="en-US" altLang="ko-KR" sz="6000" b="1" i="0" u="none" strike="noStrike" kern="1200" cap="none" spc="0" normalizeH="0" baseline="0" mc:Ignorable="hp" hp:hslEmbossed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40"/>
                    </a:srgbClr>
                  </a:outerShdw>
                </a:effectLst>
                <a:uLnTx/>
                <a:uFillTx/>
                <a:latin typeface="맑은 고딕"/>
                <a:ea typeface="맑은 고딕"/>
                <a:cs typeface="+mn-cs"/>
              </a:endParaRPr>
            </a:p>
          </p:txBody>
        </p:sp>
        <p:cxnSp>
          <p:nvCxnSpPr>
            <p:cNvPr id="12" name="직선 연결선 11"/>
            <p:cNvCxnSpPr/>
            <p:nvPr userDrawn="1"/>
          </p:nvCxnSpPr>
          <p:spPr>
            <a:xfrm>
              <a:off x="7104112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/>
            <p:cNvCxnSpPr/>
            <p:nvPr userDrawn="1"/>
          </p:nvCxnSpPr>
          <p:spPr>
            <a:xfrm>
              <a:off x="5139308" y="3710275"/>
              <a:ext cx="0" cy="576064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직선 연결선 14"/>
            <p:cNvCxnSpPr/>
            <p:nvPr userDrawn="1"/>
          </p:nvCxnSpPr>
          <p:spPr>
            <a:xfrm>
              <a:off x="7104112" y="1439709"/>
              <a:ext cx="0" cy="360040"/>
            </a:xfrm>
            <a:prstGeom prst="line">
              <a:avLst/>
            </a:prstGeom>
            <a:ln w="635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5A51E7B1-6C66-BC71-5BC5-91AD37418F19}"/>
              </a:ext>
            </a:extLst>
          </p:cNvPr>
          <p:cNvGrpSpPr/>
          <p:nvPr userDrawn="1"/>
        </p:nvGrpSpPr>
        <p:grpSpPr>
          <a:xfrm>
            <a:off x="0" y="0"/>
            <a:ext cx="12192000" cy="6857998"/>
            <a:chOff x="0" y="176168"/>
            <a:chExt cx="12192000" cy="6681831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59E714CF-7B88-E061-9F46-E353245BFFA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69"/>
            <a:stretch/>
          </p:blipFill>
          <p:spPr>
            <a:xfrm>
              <a:off x="0" y="176168"/>
              <a:ext cx="12192000" cy="6681831"/>
            </a:xfrm>
            <a:prstGeom prst="rect">
              <a:avLst/>
            </a:prstGeom>
          </p:spPr>
        </p:pic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0FF28E84-0BCE-40BF-7FF6-DA45698F61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88" t="8909" r="76342" b="84731"/>
            <a:stretch/>
          </p:blipFill>
          <p:spPr>
            <a:xfrm>
              <a:off x="2986481" y="619823"/>
              <a:ext cx="1191237" cy="436228"/>
            </a:xfrm>
            <a:prstGeom prst="rect">
              <a:avLst/>
            </a:prstGeom>
          </p:spPr>
        </p:pic>
        <p:pic>
          <p:nvPicPr>
            <p:cNvPr id="9" name="그림 8">
              <a:extLst>
                <a:ext uri="{FF2B5EF4-FFF2-40B4-BE49-F238E27FC236}">
                  <a16:creationId xmlns:a16="http://schemas.microsoft.com/office/drawing/2014/main" id="{71551991-031F-5FBC-CB49-4D7173C0DD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48" t="9154" r="65882" b="84486"/>
            <a:stretch/>
          </p:blipFill>
          <p:spPr>
            <a:xfrm>
              <a:off x="1637251" y="627996"/>
              <a:ext cx="1191237" cy="436228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2E7E5FB-3988-E42A-3E16-58EC9497B8DC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marR="0" lvl="0" indent="-609585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대한민국이 복음으로 충만하여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영광을 드러내게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지도자들이 하나님의 뜻을 따라 나라를 이끌어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국민과 소통하며 자유와 평화를 진전시키게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모든 분야에 믿음의 일꾼들이 세워져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다스림이 드러나게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갈등과 분열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부정과 부패를 복음으로 치유하사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사랑과 일치와 공의가 넘치게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850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C0F39AC-ADFF-EDDB-BA9C-DD77F5AD2E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9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388E37-635E-1974-0DDA-01CF42B62BB0}"/>
              </a:ext>
            </a:extLst>
          </p:cNvPr>
          <p:cNvSpPr txBox="1"/>
          <p:nvPr userDrawn="1"/>
        </p:nvSpPr>
        <p:spPr>
          <a:xfrm>
            <a:off x="881073" y="1220755"/>
            <a:ext cx="11310927" cy="5119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marR="0" lvl="0" indent="-609585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지하 교회 성도들의 눈물의 기도를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들으사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신변을 보호해 주시고 신앙의 자유를 허락해 주소서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주민들과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탈북민들에게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복음이 전해져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새 생명을 누리며 풍성한 삶을 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우상화로 물든 땅을 십자가의 보혈로 치유하사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가난과 억눌림에서 벗어나 복된 땅이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인권탄압을 버리고 비핵화와 개방으로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자유와 번영의 통일 조국을 준비케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  <a:endParaRPr kumimoji="0" lang="ko-KR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155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A626CF5-2E6A-6654-49C8-232D211F31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 b="1468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10D0E33-4ABA-3594-2A2D-6C9B13BE8A57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물질 만능의 시대 속에서 섬김과 나눔을 실천하여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세상과 소통하며 시대의 정신을 이끌게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그리스도를 본받아 거룩함과 사회적 공신력을 회복하여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복음의 능력을 드러내게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지도자들이 말씀과 기도로 바로 서서 책임을 다하고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목자의 마음으로 영혼을 사랑하며 돌보게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열방에 복음을 전하여 저주를 복으로 바꾸게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선교사들이 생명을 살려내는 기쁨을 날마다 체험케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407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1368A8E3-0117-ECCF-A94F-C1A10C3F1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85" r="-79"/>
          <a:stretch/>
        </p:blipFill>
        <p:spPr>
          <a:xfrm>
            <a:off x="1" y="1"/>
            <a:ext cx="12191999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152000-CF5B-61B0-664F-600EEB9F3A71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건강한 신앙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성숙한 성도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칭찬받는 교회가 되어 </a:t>
            </a:r>
            <a:endParaRPr kumimoji="0" lang="en-US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크고 놀라운 은혜를 날마다 전하게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위임목사가 영적 능력과 강건함으로 교회를 이끌게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모든 제직들이 충성함으로 풍성한 열매를 맺게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다음 세대에 복 주사 성숙과 성장을 이루게 하시고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동일 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CM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을 통해 교회의 일꾼이 양육되게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함께 예배함으로 은혜로운 교회를 세워가게 하시고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귀래동산과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창촌동산에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하나님의 뜻이 이뤄지게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99451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0FE16B-CC9D-0F35-9297-A1D83AC20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C9D36-9999-7B64-03EE-ED5E72688C48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부부가 사랑과 존중으로 돕는 배필이 되어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어려움을 극복하는 성숙한 가정이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선물로 주신 자녀들을 말씀과 기도로 양육하여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세상을 변화시키는 지도자로 키워가게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 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자녀들을 유혹과 불의와 위험에서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지켜주시고</a:t>
            </a:r>
            <a:endParaRPr kumimoji="0" lang="ko-KR" altLang="en-US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취업과 배우자 선택의 문을 열어 주소서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방황하는 자녀들을 긍휼히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여기사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하나님이 만드신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참 좋은 자신을 발견하여 바로 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5266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6A0FE16B-CC9D-0F35-9297-A1D83AC205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28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6FC9D36-9999-7B64-03EE-ED5E72688C48}"/>
              </a:ext>
            </a:extLst>
          </p:cNvPr>
          <p:cNvSpPr txBox="1"/>
          <p:nvPr userDrawn="1"/>
        </p:nvSpPr>
        <p:spPr>
          <a:xfrm>
            <a:off x="881073" y="1220755"/>
            <a:ext cx="11310927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5.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신혼부부들에게 잉태의 복을 주시고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거룩한 가정을 이루어 은총의 통로가 되게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6.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부모들에게 영육의 강건함을 주사 장수의 복을 누리며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믿음을 유산으로 물려주게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en-US" altLang="ko-KR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7.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온 세대가 함께 예배할 때마다 은혜를 내리시고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모든 일에 복을 </a:t>
            </a:r>
            <a:r>
              <a:rPr kumimoji="0" lang="ko-KR" alt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더하소서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  <a:endParaRPr kumimoji="0" lang="ko-KR" altLang="ko-KR" sz="3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Y견고딕" pitchFamily="18" charset="-127"/>
              <a:ea typeface="HY견고딕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624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06B022CC-E5FB-044F-132D-7DD51D88B1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6" r="309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E804BC-6EA9-9623-1FC7-12BC56EE37C0}"/>
              </a:ext>
            </a:extLst>
          </p:cNvPr>
          <p:cNvSpPr txBox="1"/>
          <p:nvPr userDrawn="1"/>
        </p:nvSpPr>
        <p:spPr>
          <a:xfrm>
            <a:off x="881073" y="1220755"/>
            <a:ext cx="11310927" cy="5027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1. 365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암송과 감사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가정예배를 통해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말씀의 보화를 나누고 따르게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질병과 고난에 처한 교우들에게 치유와 회복의 은총을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베풀어 새로운 소망과 승리의 기쁨을 누리게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삶의 자리마다 하나님의 지혜와 능력이 넘쳐나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거룩한 교회를 세워가게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사업장마다 재물 얻을 능력을 더하여 번영하게 하시고 </a:t>
            </a:r>
          </a:p>
          <a:p>
            <a:pPr marL="0" marR="0" lvl="0" indent="0" algn="l" defTabSz="914400" rtl="0" eaLnBrk="1" fontAlgn="auto" latinLnBrk="1" hangingPunct="1">
              <a:lnSpc>
                <a:spcPts val="493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 나라를 위하여 쓰임 받게 하소서</a:t>
            </a:r>
            <a:r>
              <a:rPr kumimoji="0" lang="en-US" altLang="ko-KR" sz="3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00965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EDD7F4DC-5AF1-06A0-076B-3F19E252C8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4" r="3324" b="1455"/>
          <a:stretch/>
        </p:blipFill>
        <p:spPr>
          <a:xfrm>
            <a:off x="0" y="0"/>
            <a:ext cx="12192000" cy="6876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B0F2DF-E64D-959C-5338-5893FDDB5411}"/>
              </a:ext>
            </a:extLst>
          </p:cNvPr>
          <p:cNvSpPr txBox="1"/>
          <p:nvPr userDrawn="1"/>
        </p:nvSpPr>
        <p:spPr>
          <a:xfrm>
            <a:off x="881073" y="1220755"/>
            <a:ext cx="11310927" cy="487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1.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예배에 힘써 능력 있는 삶을 살아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하나님의 기쁨과 영광이 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2.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건강한 몸과 마음을 주시고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성령 충만함으로 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주신 복을 나누어 주님을 나타내게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3.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환경과 여건에 절망하지 않고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소망과 인내로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감사와 찬양의 삶을 살아 간증이 넘치게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4.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믿음과 삶이 하나 되어 선한 영향력을 끼치며 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    복의 통로가 되어 변화를 주도하게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ts val="4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5.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은혜롭게 섬김으로 교회를 든든히 세우는 일꾼이 되게 하소서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39586451"/>
      </p:ext>
    </p:extLst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_rels/slideMaster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Relationship Id="rId2" Type="http://schemas.openxmlformats.org/officeDocument/2006/relationships/slideLayout" Target="../slideLayouts/slideLayout14.xml"  /><Relationship Id="rId3" Type="http://schemas.openxmlformats.org/officeDocument/2006/relationships/slideLayout" Target="../slideLayouts/slideLayout15.xml"  /><Relationship Id="rId4" Type="http://schemas.openxmlformats.org/officeDocument/2006/relationships/slideLayout" Target="../slideLayouts/slideLayout16.xml"  /><Relationship Id="rId5" Type="http://schemas.openxmlformats.org/officeDocument/2006/relationships/slideLayout" Target="../slideLayouts/slideLayout17.xml"  /><Relationship Id="rId6" Type="http://schemas.openxmlformats.org/officeDocument/2006/relationships/slideLayout" Target="../slideLayouts/slideLayout18.xml"  /><Relationship Id="rId7" Type="http://schemas.openxmlformats.org/officeDocument/2006/relationships/theme" Target="../theme/theme2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Office 테마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  <p:sldLayoutId id="2147484412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1_Office 테마">
    <p:bg>
      <p:bgPr shadeToTitle="0">
        <a:gradFill flip="none" rotWithShape="1">
          <a:gsLst>
            <a:gs pos="100000">
              <a:schemeClr val="bg1"/>
            </a:gs>
            <a:gs pos="16000">
              <a:srgbClr val="00b0f0"/>
            </a:gs>
          </a:gsLst>
          <a:path path="circle">
            <a:fillToRect l="50000" t="-80000" r="50000" b="180000"/>
          </a:path>
          <a:tileRect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</p:sldLayoutIdLst>
  <p:transition xmlns:mc="http://schemas.openxmlformats.org/markup-compatibility/2006" xmlns:hp="http://schemas.haansoft.com/office/presentation/8.0" mc:Ignorable="hp" hp:hslDur="500"/>
  <p:txStyles>
    <p:titleStyle>
      <a:lvl1pPr algn="ctr" defTabSz="1219139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219139" rtl="0" eaLnBrk="1" latinLnBrk="1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51" indent="-380982" algn="l" defTabSz="1219139" rtl="0" eaLnBrk="1" latinLnBrk="1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23" indent="-304784" algn="l" defTabSz="1219139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93" indent="-304784" algn="l" defTabSz="1219139" rtl="0" eaLnBrk="1" latinLnBrk="1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063" indent="-304784" algn="l" defTabSz="1219139" rtl="0" eaLnBrk="1" latinLnBrk="1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632" indent="-304784" algn="l" defTabSz="1219139" rtl="0" eaLnBrk="1" latinLnBrk="1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1219139" rtl="0" eaLnBrk="1" latinLnBrk="1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indent="-304784" algn="l" defTabSz="1219139" rtl="0" eaLnBrk="1" latinLnBrk="1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1219139" rtl="0" eaLnBrk="1" latinLnBrk="1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39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39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0.jpeg"  /><Relationship Id="rId3" Type="http://schemas.openxmlformats.org/officeDocument/2006/relationships/image" Target="../media/image10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4.xml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8.xml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3.xml"  /></Relationships>
</file>

<file path=ppt/slides/_rels/slide4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4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5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2.xml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l="8180" t="12390" r="13970" b="14170"/>
          <a:stretch>
            <a:fillRect/>
          </a:stretch>
        </p:blipFill>
        <p:spPr>
          <a:xfrm rot="20748312">
            <a:off x="-89066" y="226349"/>
            <a:ext cx="3353564" cy="22361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0" y="962479"/>
            <a:ext cx="12192000" cy="9025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ko-KR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2026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년 </a:t>
            </a:r>
            <a:r>
              <a:rPr lang="en-US" altLang="ko-KR" sz="5400" b="1">
                <a:solidFill>
                  <a:srgbClr val="6aa343"/>
                </a:solidFill>
                <a:latin typeface="나눔스퀘어 ExtraBold"/>
                <a:ea typeface="나눔스퀘어 ExtraBold"/>
              </a:rPr>
              <a:t>5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월 </a:t>
            </a:r>
            <a:r>
              <a:rPr kumimoji="0" lang="en-US" altLang="ko-KR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24</a:t>
            </a:r>
            <a:r>
              <a:rPr kumimoji="0" lang="ko-KR" altLang="en-US" sz="5400" b="1" i="0" u="none" strike="noStrike" kern="1200" cap="none" spc="0" normalizeH="0" baseline="0">
                <a:solidFill>
                  <a:srgbClr val="6aa343"/>
                </a:solidFill>
                <a:effectLst/>
                <a:uLnTx/>
                <a:uFillTx/>
                <a:latin typeface="나눔스퀘어 ExtraBold"/>
                <a:ea typeface="나눔스퀘어 ExtraBold"/>
                <a:cs typeface="+mn-cs"/>
              </a:rPr>
              <a:t>일</a:t>
            </a:r>
            <a:endParaRPr kumimoji="0" lang="ko-KR" altLang="en-US" sz="5400" b="1" i="0" u="none" strike="noStrike" kern="1200" cap="none" spc="0" normalizeH="0" baseline="0">
              <a:solidFill>
                <a:srgbClr val="6aa343"/>
              </a:solidFill>
              <a:latin typeface="나눔스퀘어 ExtraBold"/>
              <a:ea typeface="나눔스퀘어 ExtraBold"/>
              <a:cs typeface="+mn-cs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rcRect l="8180" t="12390" r="13970" b="14170"/>
          <a:stretch>
            <a:fillRect/>
          </a:stretch>
        </p:blipFill>
        <p:spPr>
          <a:xfrm rot="9763708">
            <a:off x="8831254" y="4406691"/>
            <a:ext cx="3353564" cy="2236194"/>
          </a:xfrm>
          <a:prstGeom prst="rect">
            <a:avLst/>
          </a:prstGeom>
        </p:spPr>
      </p:pic>
      <p:sp>
        <p:nvSpPr>
          <p:cNvPr id="3" name="내용 개체 틀 2"/>
          <p:cNvSpPr txBox="1"/>
          <p:nvPr/>
        </p:nvSpPr>
        <p:spPr>
          <a:xfrm>
            <a:off x="1" y="1901032"/>
            <a:ext cx="12192000" cy="3055937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kumimoji="0" lang="ko-KR" altLang="en-US" sz="11500" b="1" i="0" u="none" strike="noStrike" kern="1200" cap="none" spc="0" normalizeH="0" baseline="0">
                <a:solidFill>
                  <a:srgbClr val="61953d"/>
                </a:solidFill>
                <a:effectLst/>
                <a:uLnTx/>
                <a:uFillTx/>
                <a:latin typeface="HY헤드라인M"/>
                <a:ea typeface="HY헤드라인M"/>
                <a:cs typeface="+mn-cs"/>
              </a:rPr>
              <a:t>어르신부 예배</a:t>
            </a:r>
            <a:endParaRPr kumimoji="0" lang="en-US" altLang="ko-KR" sz="11500" b="1" i="0" u="none" strike="noStrike" kern="1200" cap="none" spc="0" normalizeH="0" baseline="0">
              <a:solidFill>
                <a:srgbClr val="61953d"/>
              </a:solidFill>
              <a:effectLst/>
              <a:uLnTx/>
              <a:uFillTx/>
              <a:latin typeface="HY헤드라인M"/>
              <a:ea typeface="HY헤드라인M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ko-KR" altLang="en-US" sz="5400">
                <a:latin typeface="HY헤드라인M"/>
                <a:ea typeface="HY헤드라인M"/>
              </a:rPr>
              <a:t>우리에 양떼가 없으며</a:t>
            </a:r>
            <a:endParaRPr lang="ko-KR" altLang="en-US" sz="54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5400">
                <a:latin typeface="HY헤드라인M"/>
                <a:ea typeface="HY헤드라인M"/>
              </a:rPr>
              <a:t>외양간 송아지 없어도</a:t>
            </a:r>
            <a:endParaRPr lang="ko-KR" altLang="en-US" sz="54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5400">
                <a:latin typeface="HY헤드라인M"/>
                <a:ea typeface="HY헤드라인M"/>
              </a:rPr>
              <a:t>난 여호와로 즐거워하리 </a:t>
            </a:r>
            <a:r>
              <a:rPr lang="en-US" altLang="ko-KR" sz="5400">
                <a:latin typeface="HY헤드라인M"/>
                <a:ea typeface="HY헤드라인M"/>
              </a:rPr>
              <a:t>(X2)</a:t>
            </a:r>
            <a:endParaRPr lang="en-US" altLang="ko-KR" sz="54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5400">
                <a:latin typeface="HY헤드라인M"/>
                <a:ea typeface="HY헤드라인M"/>
              </a:rPr>
              <a:t>난 구원의</a:t>
            </a:r>
            <a:r>
              <a:rPr lang="en-US" altLang="ko-KR" sz="5400">
                <a:latin typeface="HY헤드라인M"/>
                <a:ea typeface="HY헤드라인M"/>
              </a:rPr>
              <a:t> </a:t>
            </a:r>
            <a:r>
              <a:rPr lang="ko-KR" altLang="en-US" sz="5400">
                <a:latin typeface="HY헤드라인M"/>
                <a:ea typeface="HY헤드라인M"/>
              </a:rPr>
              <a:t>하나님을 인해 기뻐하리라</a:t>
            </a:r>
            <a:endParaRPr lang="en-US" altLang="ko-KR" sz="54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예수님이 말씀하시니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1143000" indent="-1143000" algn="ctr">
              <a:buAutoNum type="arabicPeriod"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예수님이 말씀하시니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2000">
                <a:latin typeface="HY헤드라인M"/>
                <a:ea typeface="HY헤드라인M"/>
              </a:rPr>
              <a:t> </a:t>
            </a:r>
            <a:endParaRPr lang="ko-KR" altLang="en-US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물이 변하여 포도주 됐네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예수님이 말씀하시니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물이 변하여 포도주 됐네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 예수님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나에게도 말씀 하셔서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새롭게 새롭게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2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변화시켜주소서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 </a:t>
            </a:r>
            <a:r>
              <a:rPr lang="ko-KR" altLang="en-US" sz="6500">
                <a:latin typeface="HY헤드라인M"/>
                <a:ea typeface="HY헤드라인M"/>
              </a:rPr>
              <a:t>예수님이 말씀하시니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2200">
                <a:latin typeface="HY헤드라인M"/>
                <a:ea typeface="HY헤드라인M"/>
              </a:rPr>
              <a:t> </a:t>
            </a:r>
            <a:endParaRPr lang="ko-KR" altLang="en-US" sz="22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바디메오가 눈을 떴다네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2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예수님이 말씀하시니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바디메오가 눈을 떴다네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 예수님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2000">
                <a:latin typeface="HY헤드라인M"/>
                <a:ea typeface="HY헤드라인M"/>
              </a:rPr>
              <a:t> </a:t>
            </a:r>
            <a:endParaRPr lang="ko-KR" altLang="en-US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나에게도 말씀 하셔서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새롭게 새롭게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변화시켜주소서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3. </a:t>
            </a:r>
            <a:r>
              <a:rPr lang="ko-KR" altLang="en-US" sz="6500">
                <a:latin typeface="HY헤드라인M"/>
                <a:ea typeface="HY헤드라인M"/>
              </a:rPr>
              <a:t>예수님이 말씀하시니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죽은 나사로 가 살아났다네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예수님이 말씀하시니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죽은 나사로 가 살아났다네 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 예수님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2000">
                <a:latin typeface="HY헤드라인M"/>
                <a:ea typeface="HY헤드라인M"/>
              </a:rPr>
              <a:t> </a:t>
            </a:r>
            <a:endParaRPr lang="ko-KR" altLang="en-US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나에게도 말씀 하셔서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새롭게 새롭게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변화시켜주소서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4. </a:t>
            </a:r>
            <a:r>
              <a:rPr lang="ko-KR" altLang="en-US" sz="6500">
                <a:latin typeface="HY헤드라인M"/>
                <a:ea typeface="HY헤드라인M"/>
              </a:rPr>
              <a:t>예수님이 말씀하시니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2000">
                <a:latin typeface="HY헤드라인M"/>
                <a:ea typeface="HY헤드라인M"/>
              </a:rPr>
              <a:t> </a:t>
            </a:r>
            <a:endParaRPr lang="ko-KR" altLang="en-US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거친 파도가 잔잔해졌네 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예수님이 말씀하시니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2000">
                <a:latin typeface="HY헤드라인M"/>
                <a:ea typeface="HY헤드라인M"/>
              </a:rPr>
              <a:t> </a:t>
            </a:r>
            <a:endParaRPr lang="ko-KR" altLang="en-US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거친 파도가 잔잔해졌네 </a:t>
            </a:r>
            <a:endParaRPr lang="ko-KR" altLang="en-US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1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예수님 예수님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2000">
                <a:latin typeface="HY헤드라인M"/>
                <a:ea typeface="HY헤드라인M"/>
              </a:rPr>
              <a:t> </a:t>
            </a:r>
            <a:endParaRPr lang="ko-KR" altLang="en-US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나에게도 말씀 하셔서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ko-KR" altLang="en-US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새롭게 새롭게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변화시켜주소서</a:t>
            </a:r>
            <a:r>
              <a:rPr lang="en-US" altLang="ko-KR" sz="6500">
                <a:latin typeface="HY헤드라인M"/>
                <a:ea typeface="HY헤드라인M"/>
              </a:rPr>
              <a:t>~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내 주는 반석이시니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1. </a:t>
            </a:r>
            <a:r>
              <a:rPr lang="ko-KR" altLang="en-US" sz="6500">
                <a:latin typeface="HY헤드라인M"/>
                <a:ea typeface="HY헤드라인M"/>
              </a:rPr>
              <a:t>내 주는 반석이시니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저 곳은 안전하도다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질병과 고통 없으니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저 곳은 안전하도다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주님 되신 참 포도나무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1. </a:t>
            </a:r>
            <a:r>
              <a:rPr lang="ko-KR" altLang="en-US" sz="6500">
                <a:latin typeface="HY헤드라인M"/>
                <a:ea typeface="HY헤드라인M"/>
              </a:rPr>
              <a:t>주님 되신 참 포도나무에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나는 참 가지가 되어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좋은 열매 많은 열매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풍성히 맺으리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기도의 열매 믿음의 열매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주렁주렁 열어서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 하나님께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영광 돌리리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 </a:t>
            </a:r>
            <a:r>
              <a:rPr lang="ko-KR" altLang="en-US" sz="6500">
                <a:latin typeface="HY헤드라인M"/>
                <a:ea typeface="HY헤드라인M"/>
              </a:rPr>
              <a:t>주님 되신 참 포도나무에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나는 참 가지가 되어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좋은 열매 많은 열매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풍성히 맺으리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전도의 열매 사랑의 열매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주렁주렁 열어서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 하나님께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영광 돌리리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3. </a:t>
            </a:r>
            <a:r>
              <a:rPr lang="ko-KR" altLang="en-US" sz="6500">
                <a:latin typeface="HY헤드라인M"/>
                <a:ea typeface="HY헤드라인M"/>
              </a:rPr>
              <a:t>주님 되신 참 포도나무에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나는 참 가지가 되어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좋은 열매 많은 열매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풍성히 맺으리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화평의 열매 기쁨의 열매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주렁주렁 열어서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 하나님께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영광 돌리리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4. </a:t>
            </a:r>
            <a:r>
              <a:rPr lang="ko-KR" altLang="en-US" sz="6500">
                <a:latin typeface="HY헤드라인M"/>
                <a:ea typeface="HY헤드라인M"/>
              </a:rPr>
              <a:t>주님 되신 참 포도나무에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나는 참 가지가 되어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좋은 열매 많은 열매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풍성히 맺으리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감사의 열매 축복의 열매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주렁주렁 열어서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할렐루야 하나님께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영광 돌리리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67853"/>
            <a:ext cx="121920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기도</a:t>
            </a:r>
            <a:br>
              <a:rPr lang="ko-KR" altLang="en-US"/>
            </a:br>
            <a:r>
              <a:rPr lang="ko-KR" altLang="en-US"/>
              <a:t>송선미 집사</a:t>
            </a: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오 나의 예수는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반석이시니 반석이니 반석이니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오 나의 예수는 반석이시니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저 곳은 안전하도다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1967853"/>
            <a:ext cx="12192000" cy="1470025"/>
          </a:xfrm>
        </p:spPr>
        <p:txBody>
          <a:bodyPr/>
          <a:lstStyle/>
          <a:p>
            <a:pPr lvl="0">
              <a:defRPr/>
            </a:pPr>
            <a:r>
              <a:rPr lang="ko-KR" altLang="en-US"/>
              <a:t>성경봉독</a:t>
            </a:r>
            <a:br>
              <a:rPr lang="en-US" altLang="ko-KR"/>
            </a:br>
            <a:r>
              <a:rPr lang="ko-KR" altLang="en-US"/>
              <a:t>로마서 </a:t>
            </a:r>
            <a:r>
              <a:rPr lang="en-US" altLang="ko-KR"/>
              <a:t>6:1-14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6:1-14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/>
              <a:defRPr/>
            </a:pPr>
            <a:r>
              <a:rPr lang="ko-KR" altLang="en-US" sz="4500" spc="-300"/>
              <a:t>그런즉 우리가 무슨 말을 하리요 은혜를 더하게 하려고 죄에 거하겠느냐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/>
              <a:defRPr/>
            </a:pPr>
            <a:r>
              <a:rPr lang="ko-KR" altLang="en-US" sz="4500" spc="-300"/>
              <a:t>그럴 수 없느니라 죄에 대하여 죽은 우리가 어찌 그 가운데 더 살리요</a:t>
            </a: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6:1-14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3"/>
              <a:defRPr/>
            </a:pPr>
            <a:r>
              <a:rPr lang="ko-KR" altLang="en-US" sz="4500" spc="-300"/>
              <a:t>무릇 그리스도 예수와 합하여 세례를 받은 우리는 그의 죽으심과 합하여 세례를 받은 줄을 알지 못하느냐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3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6:1-14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4"/>
              <a:defRPr/>
            </a:pPr>
            <a:r>
              <a:rPr lang="ko-KR" altLang="en-US" sz="4500" spc="-300"/>
              <a:t>그러므로 우리가 그의 죽으심과 합하여 세례를 받음으로 그와 함께 장사되었나니 이는 아버지의 영광으로 말미암아 그리스도를 죽은 자 가운데서 살리심과 같이 우리로 또한 새 생명 가운데서 행하게 하려 함이라</a:t>
            </a: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6:1-14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5"/>
              <a:defRPr/>
            </a:pPr>
            <a:r>
              <a:rPr lang="ko-KR" altLang="en-US" sz="4500" spc="-300"/>
              <a:t>만일 우리가 그의 죽으심과 같은 모양으로 연합한 자가 되었으면 또한 그의 부활과 같은 모양으로 연합한 자도 되리라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5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5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6:1-14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6"/>
              <a:defRPr/>
            </a:pPr>
            <a:r>
              <a:rPr lang="ko-KR" altLang="en-US" sz="4500" spc="-300"/>
              <a:t>우리가 알거니와 우리의 옛 사람이 예수와 함께 십자가에 못 박힌 것은 죄의 몸이 죽어 다시는 우리가 죄에게 종 노릇 하지 아니하려 함이니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6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6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6:1-14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7"/>
              <a:defRPr/>
            </a:pPr>
            <a:r>
              <a:rPr lang="ko-KR" altLang="en-US" sz="4500" spc="-300"/>
              <a:t>이는 죽은 자가 죄에서 벗어나 의롭다 하심을 얻었음이라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7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7"/>
              <a:defRPr/>
            </a:pPr>
            <a:r>
              <a:rPr lang="ko-KR" altLang="en-US" sz="4500" spc="-300"/>
              <a:t>만일 우리가 그리스도와 함께 죽었으면 또한 그와 함께 살 줄을 믿노니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7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7"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6:1-14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9"/>
              <a:defRPr/>
            </a:pPr>
            <a:r>
              <a:rPr lang="ko-KR" altLang="en-US" sz="4500" spc="-300"/>
              <a:t>이는 그리스도께서 죽은 자 가운데서 살아나셨으매 다시 죽지 아니하시고 사망이 다시 그를 주장하지 못할 줄을 앎이로라</a:t>
            </a:r>
            <a:endParaRPr lang="ko-KR" altLang="en-US" sz="4500" spc="-300"/>
          </a:p>
          <a:p>
            <a:pPr marL="0" indent="0">
              <a:buClr>
                <a:schemeClr val="tx1"/>
              </a:buClr>
              <a:buNone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6:1-14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0"/>
              <a:defRPr/>
            </a:pPr>
            <a:r>
              <a:rPr lang="ko-KR" altLang="en-US" sz="4500" spc="-300"/>
              <a:t>그가 죽으심은 죄에 대하여 단번에 죽으심이요 그가 살아 계심은 하나님께 대하여 살아 계심이니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0"/>
              <a:defRPr/>
            </a:pPr>
            <a:endParaRPr lang="ko-KR" altLang="en-US" sz="4500" spc="-300"/>
          </a:p>
          <a:p>
            <a:pPr marL="0" indent="0">
              <a:buClr>
                <a:schemeClr val="tx1"/>
              </a:buClr>
              <a:buNone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6:1-14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1"/>
              <a:defRPr/>
            </a:pPr>
            <a:r>
              <a:rPr lang="ko-KR" altLang="en-US" sz="4500" spc="-300"/>
              <a:t>이와 같이 너희도 너희 자신을 죄에 대하여는 죽은 자요 그리스도 예수 안에서 하나님께 대하여는 살아 있는 자로 여길지어다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1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1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1"/>
              <a:defRPr/>
            </a:pPr>
            <a:endParaRPr lang="ko-KR" altLang="en-US" sz="4500" spc="-300"/>
          </a:p>
          <a:p>
            <a:pPr marL="0" indent="0">
              <a:buClr>
                <a:schemeClr val="tx1"/>
              </a:buClr>
              <a:buNone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2. </a:t>
            </a:r>
            <a:r>
              <a:rPr lang="ko-KR" altLang="en-US" sz="6500">
                <a:latin typeface="HY헤드라인M"/>
                <a:ea typeface="HY헤드라인M"/>
              </a:rPr>
              <a:t>바람이 불고 비와도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저 곳은 안전하도다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물결이 넘쳐 밀려도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저 곳은 안전하도다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6:1-14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2"/>
              <a:defRPr/>
            </a:pPr>
            <a:r>
              <a:rPr lang="ko-KR" altLang="en-US" sz="4500" spc="-300"/>
              <a:t>그러므로 너희는 죄가 너희 죽을 몸을 지배하지 못하게 하여 몸의 사욕에 순종하지 말고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2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2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2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2"/>
              <a:defRPr/>
            </a:pPr>
            <a:endParaRPr lang="ko-KR" altLang="en-US" sz="4500" spc="-300"/>
          </a:p>
          <a:p>
            <a:pPr marL="0" indent="0">
              <a:buClr>
                <a:schemeClr val="tx1"/>
              </a:buClr>
              <a:buNone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6:1-14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3"/>
              <a:defRPr/>
            </a:pPr>
            <a:r>
              <a:rPr lang="ko-KR" altLang="en-US" sz="4500" spc="-300"/>
              <a:t>또한 너희 지체를 불의의 무기로 죄에게 내주지 말고 오직 너희 자신을 죽은 자 가운데서 다시 살아난 자 같이 하나님께 드리며 너희 지체를 의의 무기로 하나님께 드리라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3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3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3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3"/>
              <a:defRPr/>
            </a:pPr>
            <a:endParaRPr lang="ko-KR" altLang="en-US" sz="4500" spc="-300"/>
          </a:p>
          <a:p>
            <a:pPr marL="0" indent="0">
              <a:buClr>
                <a:schemeClr val="tx1"/>
              </a:buClr>
              <a:buNone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title" idx="0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ko-KR" altLang="en-US"/>
              <a:t>로마서 </a:t>
            </a:r>
            <a:r>
              <a:rPr lang="en-US" altLang="ko-KR"/>
              <a:t>6:1-14</a:t>
            </a:r>
            <a:endParaRPr lang="en-US" altLang="ko-KR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119352" y="1600201"/>
            <a:ext cx="10767848" cy="4983160"/>
          </a:xfrm>
          <a:solidFill>
            <a:srgbClr val="ffffff">
              <a:alpha val="89800"/>
            </a:srgbClr>
          </a:solidFill>
          <a:ln>
            <a:noFill/>
          </a:ln>
          <a:effectLst>
            <a:softEdge rad="31750"/>
          </a:effectLst>
        </p:spPr>
        <p:txBody>
          <a:bodyPr>
            <a:noAutofit/>
          </a:bodyPr>
          <a:lstStyle/>
          <a:p>
            <a:pPr marL="914400" indent="-914400">
              <a:buClr>
                <a:schemeClr val="tx1"/>
              </a:buClr>
              <a:buAutoNum type="arabicPlain" startAt="14"/>
              <a:defRPr/>
            </a:pPr>
            <a:r>
              <a:rPr lang="ko-KR" altLang="en-US" sz="4500" spc="-300"/>
              <a:t>죄가 너희를 주장하지 못하리니 이는 너희가 법 아래에 있지 아니하고 은혜 아래에 있음이라</a:t>
            </a: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4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4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4"/>
              <a:defRPr/>
            </a:pPr>
            <a:endParaRPr lang="ko-KR" altLang="en-US" sz="4500" spc="-300"/>
          </a:p>
          <a:p>
            <a:pPr marL="914400" indent="-914400">
              <a:buClr>
                <a:schemeClr val="tx1"/>
              </a:buClr>
              <a:buAutoNum type="arabicPlain" startAt="14"/>
              <a:defRPr/>
            </a:pPr>
            <a:endParaRPr lang="ko-KR" altLang="en-US" sz="4500" spc="-300"/>
          </a:p>
          <a:p>
            <a:pPr marL="0" indent="0">
              <a:buClr>
                <a:schemeClr val="tx1"/>
              </a:buClr>
              <a:buNone/>
              <a:defRPr/>
            </a:pPr>
            <a:endParaRPr lang="ko-KR" altLang="en-US" sz="4500" spc="-3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ko-KR" altLang="en-US" sz="6400" b="1" spc="-150">
                <a:latin typeface="맑은 고딕"/>
                <a:ea typeface="맑은 고딕"/>
                <a:cs typeface="함초롬돋움"/>
              </a:rPr>
              <a:t>말씀</a:t>
            </a:r>
            <a:br>
              <a:rPr lang="en-US" altLang="ko-KR" sz="9600" b="1" spc="-150">
                <a:latin typeface="맑은 고딕"/>
                <a:ea typeface="맑은 고딕"/>
                <a:cs typeface="함초롬돋움"/>
              </a:rPr>
            </a:br>
            <a:r>
              <a:rPr lang="ko-KR" altLang="en-US" sz="9600" b="1" spc="-150">
                <a:latin typeface="맑은 고딕"/>
                <a:ea typeface="맑은 고딕"/>
                <a:cs typeface="함초롬돋움"/>
              </a:rPr>
              <a:t>새로운 정체성</a:t>
            </a:r>
            <a:br>
              <a:rPr lang="ko-KR" altLang="en-US" sz="7500" b="1" spc="-150">
                <a:latin typeface="맑은 고딕"/>
                <a:ea typeface="맑은 고딕"/>
                <a:cs typeface="함초롬돋움"/>
              </a:rPr>
            </a:br>
            <a:r>
              <a:rPr lang="ko-KR" altLang="en-US" sz="6400" spc="-150">
                <a:latin typeface="맑은 고딕"/>
                <a:ea typeface="맑은 고딕"/>
                <a:cs typeface="함초롬돋움"/>
              </a:rPr>
              <a:t>신송연 전도사</a:t>
            </a:r>
            <a:endParaRPr lang="ko-KR" altLang="en-US" sz="6400" spc="-150">
              <a:latin typeface="맑은 고딕"/>
              <a:ea typeface="맑은 고딕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7" cy="995209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합심기도</a:t>
            </a:r>
            <a:endParaRPr kumimoji="0" lang="ko-KR" altLang="en-US" sz="5867" b="0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+mn-cs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1334125" y="1504950"/>
            <a:ext cx="10450044" cy="3924300"/>
          </a:xfrm>
        </p:spPr>
        <p:txBody>
          <a:bodyPr/>
          <a:lstStyle/>
          <a:p>
            <a:pPr marL="742950" indent="-742950">
              <a:buAutoNum type="arabicPeriod"/>
              <a:defRPr/>
            </a:pPr>
            <a:r>
              <a:rPr lang="ko-KR" altLang="en-US" sz="4400"/>
              <a:t>예수님과 함께 옛사람이 죽었으니 죄를 멀리 하는 삶을 살게 하옵소서</a:t>
            </a:r>
            <a:endParaRPr lang="ko-KR" altLang="en-US" sz="4400"/>
          </a:p>
          <a:p>
            <a:pPr marL="742950" indent="-742950">
              <a:buAutoNum type="arabicPeriod"/>
              <a:defRPr/>
            </a:pPr>
            <a:endParaRPr lang="ko-KR" altLang="en-US" sz="4400"/>
          </a:p>
          <a:p>
            <a:pPr marL="742950" indent="-742950">
              <a:buAutoNum type="arabicPeriod"/>
              <a:defRPr/>
            </a:pPr>
            <a:r>
              <a:rPr lang="ko-KR" altLang="en-US" sz="4400"/>
              <a:t>예수님과 함께 다시 살아나며 생긴 새로운 정체성을 붙들고 하나님께 영광을 돌리는 삶을 살게 하옵소서</a:t>
            </a: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>
            <a:noAutofit/>
          </a:bodyPr>
          <a:lstStyle/>
          <a:p>
            <a:pPr lvl="0">
              <a:defRPr/>
            </a:pPr>
            <a:r>
              <a:rPr lang="ko-KR" altLang="en-US" sz="9600" b="1">
                <a:latin typeface="맑은 고딕"/>
                <a:ea typeface="맑은 고딕"/>
                <a:cs typeface="함초롬돋움"/>
              </a:rPr>
              <a:t>축도</a:t>
            </a:r>
            <a:br>
              <a:rPr lang="en-US" altLang="ko-KR" sz="8000" b="1">
                <a:latin typeface="맑은 고딕"/>
                <a:ea typeface="맑은 고딕"/>
                <a:cs typeface="함초롬돋움"/>
              </a:rPr>
            </a:br>
            <a:endParaRPr lang="ko-KR" altLang="en-US" sz="8000" b="1">
              <a:latin typeface="맑은 고딕"/>
              <a:ea typeface="맑은 고딕"/>
              <a:cs typeface="함초롬돋움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6" cy="979166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주기도문</a:t>
            </a:r>
            <a:endParaRPr kumimoji="0" lang="ko-KR" altLang="en-US" sz="5867" b="1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함초롬돋움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870978" y="1499937"/>
            <a:ext cx="10450044" cy="5478378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ko-KR" altLang="en-US" sz="4400"/>
              <a:t>하늘에 계신 우리 아버지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이름을 거룩하게 하시며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나라가 오게 하시며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뜻이 하늘에서와 같이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땅에서도 이루어지게 하소서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오늘 우리에게 일용할 양식을 주시고</a:t>
            </a:r>
            <a:endParaRPr lang="ko-KR" altLang="en-US" sz="4400"/>
          </a:p>
          <a:p>
            <a:pPr marL="0" indent="0" algn="ctr">
              <a:buNone/>
              <a:defRPr/>
            </a:pP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684" y="4"/>
            <a:ext cx="12181316" cy="979166"/>
          </a:xfrm>
          <a:prstGeom prst="rect">
            <a:avLst/>
          </a:prstGeom>
          <a:solidFill>
            <a:srgbClr val="00206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1219170" rtl="0" eaLnBrk="1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kumimoji="0" lang="ko-KR" altLang="en-US" sz="5867" b="1" i="0" u="none" strike="noStrike" kern="1200" cap="none" spc="0" normalizeH="0" baseline="0">
                <a:solidFill>
                  <a:srgbClr val="ffffff"/>
                </a:solidFill>
                <a:effectLst/>
                <a:uLnTx/>
                <a:uFillTx/>
                <a:latin typeface="맑은 고딕"/>
                <a:ea typeface="맑은 고딕"/>
                <a:cs typeface="함초롬돋움"/>
              </a:rPr>
              <a:t>주기도문</a:t>
            </a:r>
            <a:endParaRPr kumimoji="0" lang="ko-KR" altLang="en-US" sz="5867" b="1" i="0" u="none" strike="noStrike" kern="1200" cap="none" spc="0" normalizeH="0" baseline="0">
              <a:solidFill>
                <a:srgbClr val="ffffff"/>
              </a:solidFill>
              <a:effectLst/>
              <a:uLnTx/>
              <a:uFillTx/>
              <a:latin typeface="맑은 고딕"/>
              <a:ea typeface="맑은 고딕"/>
              <a:cs typeface="함초롬돋움"/>
            </a:endParaRP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0"/>
          </p:nvPr>
        </p:nvSpPr>
        <p:spPr>
          <a:xfrm>
            <a:off x="625334" y="1566111"/>
            <a:ext cx="10941332" cy="5077324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ko-KR" altLang="en-US" sz="4400"/>
              <a:t>우리가 우리에게 잘못한 사람을 용서하여 준 것 같이 우리 죄를 용서하여 주시고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우리를 시험에 빠지지 않게 하시고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악에서 구하소서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나라와 권능과 영광이 영원히 </a:t>
            </a:r>
            <a:endParaRPr lang="ko-KR" altLang="en-US" sz="4400"/>
          </a:p>
          <a:p>
            <a:pPr marL="0" indent="0" algn="ctr">
              <a:buNone/>
              <a:defRPr/>
            </a:pPr>
            <a:r>
              <a:rPr lang="ko-KR" altLang="en-US" sz="4400"/>
              <a:t>아버지의 것입니다</a:t>
            </a:r>
            <a:endParaRPr lang="ko-KR" altLang="en-US" sz="44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오 나의 예수는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반석이시니 반석이니 반석이니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오 나의 예수는 반석이시니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저 곳은 안전하도다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ko-KR" sz="6500">
                <a:latin typeface="HY헤드라인M"/>
                <a:ea typeface="HY헤드라인M"/>
              </a:rPr>
              <a:t>3. </a:t>
            </a:r>
            <a:r>
              <a:rPr lang="ko-KR" altLang="en-US" sz="6500">
                <a:latin typeface="HY헤드라인M"/>
                <a:ea typeface="HY헤드라인M"/>
              </a:rPr>
              <a:t>자비한 반석이시니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저 곳은 안전하도다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구원의 손이 있으니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저 곳은 안전하도다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ko-KR" altLang="en-US">
                <a:latin typeface="HY엽서M"/>
                <a:ea typeface="HY엽서M"/>
              </a:rPr>
              <a:t/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오 나의 예수는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반석이시니 반석이니 반석이니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오 나의 예수는 반석이시니</a:t>
            </a:r>
            <a:endParaRPr lang="ko-KR" altLang="en-US" sz="65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6500">
                <a:latin typeface="HY헤드라인M"/>
                <a:ea typeface="HY헤드라인M"/>
              </a:rPr>
              <a:t>저 곳은 안전하도다</a:t>
            </a:r>
            <a:endParaRPr lang="en-US" altLang="ko-KR" sz="65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solidFill>
          <a:srgbClr val="ffff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0" y="1"/>
            <a:ext cx="12192000" cy="1278194"/>
          </a:xfrm>
        </p:spPr>
        <p:txBody>
          <a:bodyPr/>
          <a:lstStyle/>
          <a:p>
            <a:pPr algn="ctr">
              <a:defRPr/>
            </a:pPr>
            <a:r>
              <a:rPr lang="en-US" altLang="ko-KR">
                <a:latin typeface="HY엽서M"/>
                <a:ea typeface="HY엽서M"/>
              </a:rPr>
              <a:t>&lt;</a:t>
            </a:r>
            <a:r>
              <a:rPr lang="ko-KR" altLang="en-US">
                <a:latin typeface="HY엽서M"/>
                <a:ea typeface="HY엽서M"/>
              </a:rPr>
              <a:t>무화과 나무 잎이</a:t>
            </a:r>
            <a:r>
              <a:rPr lang="en-US" altLang="ko-KR">
                <a:latin typeface="HY엽서M"/>
                <a:ea typeface="HY엽서M"/>
              </a:rPr>
              <a:t>&gt;</a:t>
            </a:r>
            <a:endParaRPr lang="ko-KR" altLang="en-US">
              <a:latin typeface="HY엽서M"/>
              <a:ea typeface="HY엽서M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78195"/>
            <a:ext cx="12192000" cy="5579804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ko-KR" altLang="en-US" sz="5400">
                <a:latin typeface="HY헤드라인M"/>
                <a:ea typeface="HY헤드라인M"/>
              </a:rPr>
              <a:t>무화과 나무 잎이 마르고</a:t>
            </a:r>
            <a:endParaRPr lang="ko-KR" altLang="en-US" sz="54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5400">
                <a:latin typeface="HY헤드라인M"/>
                <a:ea typeface="HY헤드라인M"/>
              </a:rPr>
              <a:t>포도 열매가 없으며</a:t>
            </a:r>
            <a:endParaRPr lang="ko-KR" altLang="en-US" sz="54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5400">
                <a:latin typeface="HY헤드라인M"/>
                <a:ea typeface="HY헤드라인M"/>
              </a:rPr>
              <a:t>감람나무 열매 그치고</a:t>
            </a:r>
            <a:endParaRPr lang="ko-KR" altLang="en-US" sz="54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endParaRPr lang="en-US" altLang="ko-KR" sz="2000">
              <a:latin typeface="HY헤드라인M"/>
              <a:ea typeface="HY헤드라인M"/>
            </a:endParaRPr>
          </a:p>
          <a:p>
            <a:pPr marL="0" indent="0" algn="ctr">
              <a:buNone/>
              <a:defRPr/>
            </a:pPr>
            <a:r>
              <a:rPr lang="ko-KR" altLang="en-US" sz="5400">
                <a:latin typeface="HY헤드라인M"/>
                <a:ea typeface="HY헤드라인M"/>
              </a:rPr>
              <a:t>논밭에 식물이 없어도 </a:t>
            </a:r>
            <a:endParaRPr lang="en-US" altLang="ko-KR" sz="5400">
              <a:latin typeface="HY헤드라인M"/>
              <a:ea typeface="HY헤드라인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  <a:alpha val="89800"/>
          </a:schemeClr>
        </a:solidFill>
        <a:ln>
          <a:noFill/>
        </a:ln>
        <a:effectLst>
          <a:softEdge rad="31750"/>
        </a:effectLst>
      </a:spPr>
      <a:bodyPr>
        <a:noAutofit/>
      </a:bodyPr>
      <a:lstStyle>
        <a:defPPr marL="914400" indent="-914400" algn="l" defTabSz="1219170">
          <a:buAutoNum type="arabicPeriod"/>
          <a:defRPr sz="5400" b="1" spc="-150" dirty="0">
            <a:solidFill>
              <a:srgbClr val="000000"/>
            </a:solidFill>
            <a:latin typeface="굴림"/>
            <a:ea typeface="굴림"/>
          </a:defRPr>
        </a:defPPr>
      </a:lstStyle>
    </a:txDef>
  </a:objectDefaults>
</a:theme>
</file>

<file path=ppt/theme/theme3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566</ep:Words>
  <ep:PresentationFormat>와이드스크린</ep:PresentationFormat>
  <ep:Paragraphs>155</ep:Paragraphs>
  <ep:Slides>48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48</vt:i4>
      </vt:variant>
    </vt:vector>
  </ep:HeadingPairs>
  <ep:TitlesOfParts>
    <vt:vector size="50" baseType="lpstr">
      <vt:lpstr>Office 테마</vt:lpstr>
      <vt:lpstr>1_Office 테마</vt:lpstr>
      <vt:lpstr>슬라이드 1</vt:lpstr>
      <vt:lpstr>&lt;내 주는 반석이시니&gt;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&lt;무화과 나무 잎이&gt;</vt:lpstr>
      <vt:lpstr>슬라이드 10</vt:lpstr>
      <vt:lpstr>슬라이드 11</vt:lpstr>
      <vt:lpstr>&lt;예수님이 말씀하시니&gt;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&lt;주님 되신 참 포도나무&gt;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기도 송선미 집사</vt:lpstr>
      <vt:lpstr>성경봉독 로마서 6:1-14</vt:lpstr>
      <vt:lpstr>로마서 6:1-14</vt:lpstr>
      <vt:lpstr>로마서 6:1-14</vt:lpstr>
      <vt:lpstr>로마서 6:1-14</vt:lpstr>
      <vt:lpstr>로마서 6:1-14</vt:lpstr>
      <vt:lpstr>로마서 6:1-14</vt:lpstr>
      <vt:lpstr>로마서 6:1-14</vt:lpstr>
      <vt:lpstr>로마서 6:1-14</vt:lpstr>
      <vt:lpstr>로마서 6:1-14</vt:lpstr>
      <vt:lpstr>로마서 6:1-14</vt:lpstr>
      <vt:lpstr>로마서 6:1-14</vt:lpstr>
      <vt:lpstr>로마서 6:1-14</vt:lpstr>
      <vt:lpstr>로마서 6:1-14</vt:lpstr>
      <vt:lpstr>슬라이드 43</vt:lpstr>
      <vt:lpstr>말씀 새로운 정체성 신송연 전도사</vt:lpstr>
      <vt:lpstr>슬라이드 45</vt:lpstr>
      <vt:lpstr>축도</vt:lpstr>
      <vt:lpstr>슬라이드 47</vt:lpstr>
      <vt:lpstr>슬라이드 48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2020-02-06T07:47:44.000</dcterms:created>
  <dc:creator>정성훈</dc:creator>
  <cp:lastModifiedBy>tlsth</cp:lastModifiedBy>
  <dcterms:modified xsi:type="dcterms:W3CDTF">2026-05-22T09:03:38.107</dcterms:modified>
  <cp:revision>1132</cp:revision>
  <dc:title>&lt;주와 같이 길 가는 것&gt;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