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7" r:id="rId1"/>
    <p:sldMasterId id="2147484428" r:id="rId2"/>
  </p:sldMasterIdLst>
  <p:notesMasterIdLst>
    <p:notesMasterId r:id="rId3"/>
  </p:notesMasterIdLst>
  <p:sldIdLst>
    <p:sldId id="1818" r:id="rId4"/>
    <p:sldId id="3282" r:id="rId5"/>
    <p:sldId id="3283" r:id="rId6"/>
    <p:sldId id="3284" r:id="rId7"/>
    <p:sldId id="3285" r:id="rId8"/>
    <p:sldId id="3286" r:id="rId9"/>
    <p:sldId id="3287" r:id="rId10"/>
    <p:sldId id="3172" r:id="rId11"/>
    <p:sldId id="3288" r:id="rId12"/>
    <p:sldId id="3289" r:id="rId13"/>
    <p:sldId id="3177" r:id="rId14"/>
    <p:sldId id="3290" r:id="rId15"/>
    <p:sldId id="3291" r:id="rId16"/>
    <p:sldId id="3292" r:id="rId17"/>
    <p:sldId id="3293" r:id="rId18"/>
    <p:sldId id="3294" r:id="rId19"/>
    <p:sldId id="3295" r:id="rId20"/>
    <p:sldId id="3296" r:id="rId21"/>
    <p:sldId id="3297" r:id="rId22"/>
    <p:sldId id="3183" r:id="rId23"/>
    <p:sldId id="3298" r:id="rId24"/>
    <p:sldId id="3299" r:id="rId25"/>
    <p:sldId id="3300" r:id="rId26"/>
    <p:sldId id="3301" r:id="rId27"/>
    <p:sldId id="3302" r:id="rId28"/>
    <p:sldId id="3303" r:id="rId29"/>
    <p:sldId id="3304" r:id="rId30"/>
    <p:sldId id="3305" r:id="rId31"/>
    <p:sldId id="3193" r:id="rId32"/>
    <p:sldId id="3201" r:id="rId33"/>
    <p:sldId id="3202" r:id="rId34"/>
    <p:sldId id="3306" r:id="rId35"/>
    <p:sldId id="3307" r:id="rId36"/>
    <p:sldId id="3308" r:id="rId37"/>
    <p:sldId id="3309" r:id="rId38"/>
    <p:sldId id="3310" r:id="rId39"/>
    <p:sldId id="3311" r:id="rId40"/>
    <p:sldId id="3312" r:id="rId41"/>
    <p:sldId id="3313" r:id="rId42"/>
    <p:sldId id="3314" r:id="rId43"/>
    <p:sldId id="3315" r:id="rId44"/>
    <p:sldId id="3316" r:id="rId45"/>
    <p:sldId id="3208" r:id="rId46"/>
    <p:sldId id="3209" r:id="rId47"/>
    <p:sldId id="3210" r:id="rId48"/>
    <p:sldId id="3211" r:id="rId49"/>
    <p:sldId id="3212" r:id="rId50"/>
    <p:sldId id="3213" r:id="rId51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slide" Target="slides/slide45.xml"  /><Relationship Id="rId49" Type="http://schemas.openxmlformats.org/officeDocument/2006/relationships/slide" Target="slides/slide46.xml"  /><Relationship Id="rId5" Type="http://schemas.openxmlformats.org/officeDocument/2006/relationships/slide" Target="slides/slide2.xml"  /><Relationship Id="rId50" Type="http://schemas.openxmlformats.org/officeDocument/2006/relationships/slide" Target="slides/slide47.xml"  /><Relationship Id="rId51" Type="http://schemas.openxmlformats.org/officeDocument/2006/relationships/slide" Target="slides/slide48.xml"  /><Relationship Id="rId52" Type="http://schemas.openxmlformats.org/officeDocument/2006/relationships/presProps" Target="presProps.xml"  /><Relationship Id="rId53" Type="http://schemas.openxmlformats.org/officeDocument/2006/relationships/viewProps" Target="viewProps.xml"  /><Relationship Id="rId54" Type="http://schemas.openxmlformats.org/officeDocument/2006/relationships/theme" Target="theme/theme1.xml"  /><Relationship Id="rId55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2026-05-22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5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24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우리에 양떼가 없으며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외양간 송아지 없어도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난 여호와로 즐거워하리 </a:t>
            </a:r>
            <a:r>
              <a:rPr lang="en-US" altLang="ko-KR" sz="5400">
                <a:latin typeface="HY헤드라인M"/>
                <a:ea typeface="HY헤드라인M"/>
              </a:rPr>
              <a:t>(X2)</a:t>
            </a:r>
            <a:endParaRPr lang="en-US" altLang="ko-KR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난 구원의</a:t>
            </a:r>
            <a:r>
              <a:rPr lang="en-US" altLang="ko-KR" sz="5400">
                <a:latin typeface="HY헤드라인M"/>
                <a:ea typeface="HY헤드라인M"/>
              </a:rPr>
              <a:t> </a:t>
            </a:r>
            <a:r>
              <a:rPr lang="ko-KR" altLang="en-US" sz="5400">
                <a:latin typeface="HY헤드라인M"/>
                <a:ea typeface="HY헤드라인M"/>
              </a:rPr>
              <a:t>하나님을 인해 기뻐하리라</a:t>
            </a:r>
            <a:endParaRPr lang="en-US" altLang="ko-KR" sz="54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예수님이 말씀하시니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1143000" indent="-1143000" algn="ctr">
              <a:buAutoNum type="arabicPeriod"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물이 변하여 포도주 됐네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물이 변하여 포도주 됐네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200">
                <a:latin typeface="HY헤드라인M"/>
                <a:ea typeface="HY헤드라인M"/>
              </a:rPr>
              <a:t> </a:t>
            </a:r>
            <a:endParaRPr lang="ko-KR" altLang="en-US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바디메오가 눈을 떴다네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2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바디메오가 눈을 떴다네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죽은 나사로 가 살아났다네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죽은 나사로 가 살아났다네 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 </a:t>
            </a: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거친 파도가 잔잔해졌네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말씀하시니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거친 파도가 잔잔해졌네 </a:t>
            </a:r>
            <a:endParaRPr lang="ko-KR" altLang="en-US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2000">
                <a:latin typeface="HY헤드라인M"/>
                <a:ea typeface="HY헤드라인M"/>
              </a:rPr>
              <a:t> </a:t>
            </a: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나에게도 말씀 하셔서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새롭게 새롭게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변화시켜주소서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내 주는 반석이시니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내 주는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질병과 고통 없으니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주님 되신 참 포도나무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주님 되신 참 포도나무에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참 가지가 되어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열매 많은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풍성히 맺으리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기도의 열매 믿음의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주렁주렁 열어서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하나님께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돌리리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주님 되신 참 포도나무에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참 가지가 되어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열매 많은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풍성히 맺으리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전도의 열매 사랑의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주렁주렁 열어서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하나님께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돌리리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주님 되신 참 포도나무에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참 가지가 되어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열매 많은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풍성히 맺으리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화평의 열매 기쁨의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주렁주렁 열어서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하나님께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돌리리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 </a:t>
            </a:r>
            <a:r>
              <a:rPr lang="ko-KR" altLang="en-US" sz="6500">
                <a:latin typeface="HY헤드라인M"/>
                <a:ea typeface="HY헤드라인M"/>
              </a:rPr>
              <a:t>주님 되신 참 포도나무에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참 가지가 되어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열매 많은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풍성히 맺으리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감사의 열매 축복의 열매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주렁주렁 열어서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하나님께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돌리리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송선미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그런즉 우리가 무슨 말을 하리요 은혜를 더하게 하려고 죄에 거하겠느냐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그럴 수 없느니라 죄에 대하여 죽은 우리가 어찌 그 가운데 더 살리요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무릇 그리스도 예수와 합하여 세례를 받은 우리는 그의 죽으심과 합하여 세례를 받은 줄을 알지 못하느냐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4"/>
              <a:defRPr/>
            </a:pPr>
            <a:r>
              <a:rPr lang="ko-KR" altLang="en-US" sz="4500" spc="-300"/>
              <a:t>그러므로 우리가 그의 죽으심과 합하여 세례를 받음으로 그와 함께 장사되었나니 이는 아버지의 영광으로 말미암아 그리스도를 죽은 자 가운데서 살리심과 같이 우리로 또한 새 생명 가운데서 행하게 하려 함이라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만일 우리가 그의 죽으심과 같은 모양으로 연합한 자가 되었으면 또한 그의 부활과 같은 모양으로 연합한 자도 되리라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r>
              <a:rPr lang="ko-KR" altLang="en-US" sz="4500" spc="-300"/>
              <a:t>우리가 알거니와 우리의 옛 사람이 예수와 함께 십자가에 못 박힌 것은 죄의 몸이 죽어 다시는 우리가 죄에게 종 노릇 하지 아니하려 함이니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이는 죽은 자가 죄에서 벗어나 의롭다 하심을 얻었음이라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만일 우리가 그리스도와 함께 죽었으면 또한 그와 함께 살 줄을 믿노니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9"/>
              <a:defRPr/>
            </a:pPr>
            <a:r>
              <a:rPr lang="ko-KR" altLang="en-US" sz="4500" spc="-300"/>
              <a:t>이는 그리스도께서 죽은 자 가운데서 살아나셨으매 다시 죽지 아니하시고 사망이 다시 그를 주장하지 못할 줄을 앎이로라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r>
              <a:rPr lang="ko-KR" altLang="en-US" sz="4500" spc="-300"/>
              <a:t>그가 죽으심은 죄에 대하여 단번에 죽으심이요 그가 살아 계심은 하나님께 대하여 살아 계심이니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이와 같이 너희도 너희 자신을 죄에 대하여는 죽은 자요 그리스도 예수 안에서 하나님께 대하여는 살아 있는 자로 여길지어다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바람이 불고 비와도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물결이 넘쳐 밀려도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r>
              <a:rPr lang="ko-KR" altLang="en-US" sz="4500" spc="-300"/>
              <a:t>그러므로 너희는 죄가 너희 죽을 몸을 지배하지 못하게 하여 몸의 사욕에 순종하지 말고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r>
              <a:rPr lang="ko-KR" altLang="en-US" sz="4500" spc="-300"/>
              <a:t>또한 너희 지체를 불의의 무기로 죄에게 내주지 말고 오직 너희 자신을 죽은 자 가운데서 다시 살아난 자 같이 하나님께 드리며 너희 지체를 의의 무기로 하나님께 드리라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3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6:1-14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r>
              <a:rPr lang="ko-KR" altLang="en-US" sz="4500" spc="-300"/>
              <a:t>죄가 너희를 주장하지 못하리니 이는 너희가 법 아래에 있지 아니하고 은혜 아래에 있음이라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새로운 정체성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예수님과 함께 옛사람이 죽었으니 죄를 멀리 하는 삶을 살게 하옵소서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예수님과 함께 다시 살아나며 생긴 새로운 정체성을 붙들고 하나님께 영광을 돌리는 삶을 살게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자비한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구원의 손이 있으니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무화과 나무 잎이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무화과 나무 잎이 마르고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포도 열매가 없으며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감람나무 열매 그치고</a:t>
            </a:r>
            <a:endParaRPr lang="ko-KR" altLang="en-US" sz="54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5400">
                <a:latin typeface="HY헤드라인M"/>
                <a:ea typeface="HY헤드라인M"/>
              </a:rPr>
              <a:t>논밭에 식물이 없어도 </a:t>
            </a:r>
            <a:endParaRPr lang="en-US" altLang="ko-KR" sz="54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566</ep:Words>
  <ep:PresentationFormat>와이드스크린</ep:PresentationFormat>
  <ep:Paragraphs>155</ep:Paragraphs>
  <ep:Slides>48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48</vt:i4>
      </vt:variant>
    </vt:vector>
  </ep:HeadingPairs>
  <ep:TitlesOfParts>
    <vt:vector size="50" baseType="lpstr">
      <vt:lpstr>Office 테마</vt:lpstr>
      <vt:lpstr>1_Office 테마</vt:lpstr>
      <vt:lpstr>슬라이드 1</vt:lpstr>
      <vt:lpstr>&lt;내 주는 반석이시니&gt;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&lt;무화과 나무 잎이&gt;</vt:lpstr>
      <vt:lpstr>슬라이드 10</vt:lpstr>
      <vt:lpstr>슬라이드 11</vt:lpstr>
      <vt:lpstr>&lt;예수님이 말씀하시니&gt;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&lt;주님 되신 참 포도나무&gt;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기도 송선미 집사</vt:lpstr>
      <vt:lpstr>성경봉독 로마서 6:1-14</vt:lpstr>
      <vt:lpstr>로마서 6:1-14</vt:lpstr>
      <vt:lpstr>로마서 6:1-14</vt:lpstr>
      <vt:lpstr>로마서 6:1-14</vt:lpstr>
      <vt:lpstr>로마서 6:1-14</vt:lpstr>
      <vt:lpstr>로마서 6:1-14</vt:lpstr>
      <vt:lpstr>로마서 6:1-14</vt:lpstr>
      <vt:lpstr>로마서 6:1-14</vt:lpstr>
      <vt:lpstr>로마서 6:1-14</vt:lpstr>
      <vt:lpstr>로마서 6:1-14</vt:lpstr>
      <vt:lpstr>로마서 6:1-14</vt:lpstr>
      <vt:lpstr>로마서 6:1-14</vt:lpstr>
      <vt:lpstr>로마서 6:1-14</vt:lpstr>
      <vt:lpstr>슬라이드 43</vt:lpstr>
      <vt:lpstr>말씀 새로운 정체성 신송연 전도사</vt:lpstr>
      <vt:lpstr>슬라이드 45</vt:lpstr>
      <vt:lpstr>축도</vt:lpstr>
      <vt:lpstr>슬라이드 47</vt:lpstr>
      <vt:lpstr>슬라이드 48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2026-05-22T09:03:38.107</dcterms:modified>
  <cp:revision>1132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